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0"/>
  </p:notesMasterIdLst>
  <p:sldIdLst>
    <p:sldId id="283" r:id="rId5"/>
    <p:sldId id="287" r:id="rId6"/>
    <p:sldId id="281" r:id="rId7"/>
    <p:sldId id="288" r:id="rId8"/>
    <p:sldId id="291" r:id="rId9"/>
    <p:sldId id="300" r:id="rId10"/>
    <p:sldId id="301" r:id="rId11"/>
    <p:sldId id="292" r:id="rId12"/>
    <p:sldId id="293" r:id="rId13"/>
    <p:sldId id="294" r:id="rId14"/>
    <p:sldId id="296" r:id="rId15"/>
    <p:sldId id="295" r:id="rId16"/>
    <p:sldId id="298" r:id="rId17"/>
    <p:sldId id="297" r:id="rId18"/>
    <p:sldId id="286" r:id="rId19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66C0"/>
    <a:srgbClr val="284C8C"/>
    <a:srgbClr val="B7E842"/>
    <a:srgbClr val="C9FF47"/>
    <a:srgbClr val="1F3A69"/>
    <a:srgbClr val="1F3A5E"/>
    <a:srgbClr val="F6791C"/>
    <a:srgbClr val="003F5E"/>
    <a:srgbClr val="F57B20"/>
    <a:srgbClr val="F57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80" y="-13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35541D-CCAE-714B-9263-368110417842}" type="doc">
      <dgm:prSet loTypeId="urn:microsoft.com/office/officeart/2009/3/layout/IncreasingArrows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CE3CA44-08E8-D94E-878F-FA301A99B66C}">
      <dgm:prSet phldrT="[Text]"/>
      <dgm:spPr>
        <a:solidFill>
          <a:srgbClr val="F57A1E"/>
        </a:solidFill>
      </dgm:spPr>
      <dgm:t>
        <a:bodyPr/>
        <a:lstStyle/>
        <a:p>
          <a:r>
            <a:rPr lang="en-GB" b="1" dirty="0" smtClean="0">
              <a:solidFill>
                <a:srgbClr val="1F3A69"/>
              </a:solidFill>
            </a:rPr>
            <a:t>AARC</a:t>
          </a:r>
          <a:endParaRPr lang="en-GB" b="1" dirty="0">
            <a:solidFill>
              <a:srgbClr val="1F3A69"/>
            </a:solidFill>
          </a:endParaRPr>
        </a:p>
      </dgm:t>
    </dgm:pt>
    <dgm:pt modelId="{85632A7F-02C8-A349-BA35-74136356F322}" type="parTrans" cxnId="{7779EB69-A56B-284B-B8DF-F6B110193077}">
      <dgm:prSet/>
      <dgm:spPr/>
      <dgm:t>
        <a:bodyPr/>
        <a:lstStyle/>
        <a:p>
          <a:endParaRPr lang="en-GB"/>
        </a:p>
      </dgm:t>
    </dgm:pt>
    <dgm:pt modelId="{260B109A-E6E8-8545-828C-D083018A9321}" type="sibTrans" cxnId="{7779EB69-A56B-284B-B8DF-F6B110193077}">
      <dgm:prSet/>
      <dgm:spPr/>
      <dgm:t>
        <a:bodyPr/>
        <a:lstStyle/>
        <a:p>
          <a:endParaRPr lang="en-GB"/>
        </a:p>
      </dgm:t>
    </dgm:pt>
    <dgm:pt modelId="{061F9430-BA76-1C4B-A469-CE2DDE62D783}">
      <dgm:prSet phldrT="[Text]"/>
      <dgm:spPr>
        <a:solidFill>
          <a:srgbClr val="800000"/>
        </a:solidFill>
      </dgm:spPr>
      <dgm:t>
        <a:bodyPr/>
        <a:lstStyle/>
        <a:p>
          <a:r>
            <a:rPr lang="en-GB" dirty="0" smtClean="0"/>
            <a:t>REFEDS/FIM4R</a:t>
          </a:r>
          <a:endParaRPr lang="en-GB" dirty="0"/>
        </a:p>
      </dgm:t>
    </dgm:pt>
    <dgm:pt modelId="{E5AFCAEA-1547-8744-8726-7D833C04F71D}" type="parTrans" cxnId="{3EB92477-438B-A74D-A0B8-9D2627E2C513}">
      <dgm:prSet/>
      <dgm:spPr/>
      <dgm:t>
        <a:bodyPr/>
        <a:lstStyle/>
        <a:p>
          <a:endParaRPr lang="en-GB"/>
        </a:p>
      </dgm:t>
    </dgm:pt>
    <dgm:pt modelId="{6EFF409B-4C44-8F4A-94D6-739F3E733DA5}" type="sibTrans" cxnId="{3EB92477-438B-A74D-A0B8-9D2627E2C513}">
      <dgm:prSet/>
      <dgm:spPr/>
      <dgm:t>
        <a:bodyPr/>
        <a:lstStyle/>
        <a:p>
          <a:endParaRPr lang="en-GB"/>
        </a:p>
      </dgm:t>
    </dgm:pt>
    <dgm:pt modelId="{D3F648CE-186D-AD41-9DB3-8B2248C7DCFB}">
      <dgm:prSet phldrT="[Text]"/>
      <dgm:spPr>
        <a:solidFill>
          <a:srgbClr val="16334E"/>
        </a:solidFill>
      </dgm:spPr>
      <dgm:t>
        <a:bodyPr/>
        <a:lstStyle/>
        <a:p>
          <a:r>
            <a:rPr lang="en-GB" dirty="0" smtClean="0"/>
            <a:t>e-Infrastructures i.e. GEANT</a:t>
          </a:r>
          <a:endParaRPr lang="en-GB" dirty="0"/>
        </a:p>
      </dgm:t>
    </dgm:pt>
    <dgm:pt modelId="{8757D74D-1011-9748-AF42-C8C44AE10BEF}" type="parTrans" cxnId="{707B1586-BF0F-6844-A896-11F8C9A2CBC8}">
      <dgm:prSet/>
      <dgm:spPr/>
      <dgm:t>
        <a:bodyPr/>
        <a:lstStyle/>
        <a:p>
          <a:endParaRPr lang="en-GB"/>
        </a:p>
      </dgm:t>
    </dgm:pt>
    <dgm:pt modelId="{505CAA8A-4328-9747-87F7-77F1D3806FB9}" type="sibTrans" cxnId="{707B1586-BF0F-6844-A896-11F8C9A2CBC8}">
      <dgm:prSet/>
      <dgm:spPr/>
      <dgm:t>
        <a:bodyPr/>
        <a:lstStyle/>
        <a:p>
          <a:endParaRPr lang="en-GB"/>
        </a:p>
      </dgm:t>
    </dgm:pt>
    <dgm:pt modelId="{3B5DF232-E8CA-C04B-BDDE-B8F44EEFCAC6}">
      <dgm:prSet phldrT="[Text]"/>
      <dgm:spPr>
        <a:solidFill>
          <a:srgbClr val="B7E842"/>
        </a:solidFill>
      </dgm:spPr>
      <dgm:t>
        <a:bodyPr/>
        <a:lstStyle/>
        <a:p>
          <a:r>
            <a:rPr lang="en-GB" dirty="0" smtClean="0">
              <a:solidFill>
                <a:srgbClr val="1F3A69"/>
              </a:solidFill>
            </a:rPr>
            <a:t>eduGAIN</a:t>
          </a:r>
          <a:endParaRPr lang="en-GB" dirty="0">
            <a:solidFill>
              <a:srgbClr val="1F3A69"/>
            </a:solidFill>
          </a:endParaRPr>
        </a:p>
      </dgm:t>
    </dgm:pt>
    <dgm:pt modelId="{80E859E0-FAE1-2745-A7F7-E57A96B1E66E}" type="parTrans" cxnId="{021FAAFC-53CE-2A48-B412-5B8442FF0BF0}">
      <dgm:prSet/>
      <dgm:spPr/>
      <dgm:t>
        <a:bodyPr/>
        <a:lstStyle/>
        <a:p>
          <a:endParaRPr lang="en-GB"/>
        </a:p>
      </dgm:t>
    </dgm:pt>
    <dgm:pt modelId="{918C7B86-39B9-114F-874B-7C32249E5723}" type="sibTrans" cxnId="{021FAAFC-53CE-2A48-B412-5B8442FF0BF0}">
      <dgm:prSet/>
      <dgm:spPr/>
      <dgm:t>
        <a:bodyPr/>
        <a:lstStyle/>
        <a:p>
          <a:endParaRPr lang="en-GB"/>
        </a:p>
      </dgm:t>
    </dgm:pt>
    <dgm:pt modelId="{2AE7EE9E-5E4B-8548-BD8B-2C84628BC2C2}">
      <dgm:prSet phldrT="[Text]" custT="1"/>
      <dgm:spPr/>
      <dgm:t>
        <a:bodyPr/>
        <a:lstStyle/>
        <a:p>
          <a:r>
            <a:rPr lang="en-GB" sz="2000" dirty="0" smtClean="0"/>
            <a:t>REFEDS:</a:t>
          </a:r>
          <a:endParaRPr lang="en-GB" sz="2000" dirty="0"/>
        </a:p>
      </dgm:t>
    </dgm:pt>
    <dgm:pt modelId="{CCF44911-F40F-7C4F-855B-5EC129E240A5}" type="parTrans" cxnId="{053E252E-10D0-314C-A697-4DCFC5838D21}">
      <dgm:prSet/>
      <dgm:spPr/>
      <dgm:t>
        <a:bodyPr/>
        <a:lstStyle/>
        <a:p>
          <a:endParaRPr lang="en-GB"/>
        </a:p>
      </dgm:t>
    </dgm:pt>
    <dgm:pt modelId="{9FA6E24B-448E-384E-BBE3-4D9DE9266B6B}" type="sibTrans" cxnId="{053E252E-10D0-314C-A697-4DCFC5838D21}">
      <dgm:prSet/>
      <dgm:spPr/>
      <dgm:t>
        <a:bodyPr/>
        <a:lstStyle/>
        <a:p>
          <a:endParaRPr lang="en-GB"/>
        </a:p>
      </dgm:t>
    </dgm:pt>
    <dgm:pt modelId="{F248D124-DFD3-9040-B11D-DB3E22220749}">
      <dgm:prSet phldrT="[Text]" custT="1"/>
      <dgm:spPr/>
      <dgm:t>
        <a:bodyPr/>
        <a:lstStyle/>
        <a:p>
          <a:r>
            <a:rPr lang="en-GB" sz="2000" dirty="0" smtClean="0"/>
            <a:t>Pilot the deployments </a:t>
          </a:r>
          <a:r>
            <a:rPr lang="en-GB" sz="1800" dirty="0" smtClean="0"/>
            <a:t> </a:t>
          </a:r>
          <a:endParaRPr lang="en-GB" sz="1800" dirty="0"/>
        </a:p>
      </dgm:t>
    </dgm:pt>
    <dgm:pt modelId="{E2E36B61-E336-EE4A-B25F-EAAD20FE9BAB}" type="parTrans" cxnId="{578E73C0-85D7-774B-BB01-DDD73EC3AB45}">
      <dgm:prSet/>
      <dgm:spPr/>
      <dgm:t>
        <a:bodyPr/>
        <a:lstStyle/>
        <a:p>
          <a:endParaRPr lang="en-GB"/>
        </a:p>
      </dgm:t>
    </dgm:pt>
    <dgm:pt modelId="{E1FEFB94-AF96-0743-AF5C-595C5A855F3A}" type="sibTrans" cxnId="{578E73C0-85D7-774B-BB01-DDD73EC3AB45}">
      <dgm:prSet/>
      <dgm:spPr/>
      <dgm:t>
        <a:bodyPr/>
        <a:lstStyle/>
        <a:p>
          <a:endParaRPr lang="en-GB"/>
        </a:p>
      </dgm:t>
    </dgm:pt>
    <dgm:pt modelId="{AE51681C-4878-7549-87AA-31C2E1FF54F5}">
      <dgm:prSet phldrT="[Text]" custT="1"/>
      <dgm:spPr/>
      <dgm:t>
        <a:bodyPr/>
        <a:lstStyle/>
        <a:p>
          <a:r>
            <a:rPr lang="en-GB" sz="2000" dirty="0" smtClean="0"/>
            <a:t>Incorporate </a:t>
          </a:r>
          <a:endParaRPr lang="en-GB" sz="2000" dirty="0"/>
        </a:p>
      </dgm:t>
    </dgm:pt>
    <dgm:pt modelId="{643C05AD-0E53-CA47-AF08-6A3521167394}" type="parTrans" cxnId="{C4742946-F5AD-9148-B520-B8DE82193F28}">
      <dgm:prSet/>
      <dgm:spPr/>
      <dgm:t>
        <a:bodyPr/>
        <a:lstStyle/>
        <a:p>
          <a:endParaRPr lang="en-GB"/>
        </a:p>
      </dgm:t>
    </dgm:pt>
    <dgm:pt modelId="{9367364F-4B74-6E47-A749-A75E0D4E2EAA}" type="sibTrans" cxnId="{C4742946-F5AD-9148-B520-B8DE82193F28}">
      <dgm:prSet/>
      <dgm:spPr/>
      <dgm:t>
        <a:bodyPr/>
        <a:lstStyle/>
        <a:p>
          <a:endParaRPr lang="en-GB"/>
        </a:p>
      </dgm:t>
    </dgm:pt>
    <dgm:pt modelId="{C515359F-393A-9545-8931-1B8255D75094}">
      <dgm:prSet phldrT="[Text]" custT="1"/>
      <dgm:spPr/>
      <dgm:t>
        <a:bodyPr/>
        <a:lstStyle/>
        <a:p>
          <a:r>
            <a:rPr lang="en-GB" sz="2000" dirty="0" smtClean="0"/>
            <a:t>Develop business case </a:t>
          </a:r>
          <a:endParaRPr lang="en-GB" sz="1800" dirty="0"/>
        </a:p>
      </dgm:t>
    </dgm:pt>
    <dgm:pt modelId="{5710B138-5964-BA4A-902C-C16DF506B959}" type="parTrans" cxnId="{5C62C656-4681-9B46-AE81-B4B755BBD470}">
      <dgm:prSet/>
      <dgm:spPr/>
      <dgm:t>
        <a:bodyPr/>
        <a:lstStyle/>
        <a:p>
          <a:endParaRPr lang="en-GB"/>
        </a:p>
      </dgm:t>
    </dgm:pt>
    <dgm:pt modelId="{BB416222-2EBE-4042-8037-FD96CB82358F}" type="sibTrans" cxnId="{5C62C656-4681-9B46-AE81-B4B755BBD470}">
      <dgm:prSet/>
      <dgm:spPr/>
      <dgm:t>
        <a:bodyPr/>
        <a:lstStyle/>
        <a:p>
          <a:endParaRPr lang="en-GB"/>
        </a:p>
      </dgm:t>
    </dgm:pt>
    <dgm:pt modelId="{FCA7D87C-2D29-724E-849E-FEF039048C31}">
      <dgm:prSet phldrT="[Text]" custT="1"/>
      <dgm:spPr/>
      <dgm:t>
        <a:bodyPr/>
        <a:lstStyle/>
        <a:p>
          <a:r>
            <a:rPr lang="en-GB" sz="1800" dirty="0" smtClean="0"/>
            <a:t>Costing</a:t>
          </a:r>
          <a:endParaRPr lang="en-GB" sz="1800" dirty="0"/>
        </a:p>
      </dgm:t>
    </dgm:pt>
    <dgm:pt modelId="{C6190E2B-ED15-2745-85E6-E40B9361F83C}" type="parTrans" cxnId="{0AE972FC-D1FB-5A40-BCDA-84D915DAAEB5}">
      <dgm:prSet/>
      <dgm:spPr/>
      <dgm:t>
        <a:bodyPr/>
        <a:lstStyle/>
        <a:p>
          <a:endParaRPr lang="en-GB"/>
        </a:p>
      </dgm:t>
    </dgm:pt>
    <dgm:pt modelId="{36FA034E-8273-B74D-8948-A3B5ABDF7BE3}" type="sibTrans" cxnId="{0AE972FC-D1FB-5A40-BCDA-84D915DAAEB5}">
      <dgm:prSet/>
      <dgm:spPr/>
      <dgm:t>
        <a:bodyPr/>
        <a:lstStyle/>
        <a:p>
          <a:endParaRPr lang="en-GB"/>
        </a:p>
      </dgm:t>
    </dgm:pt>
    <dgm:pt modelId="{59BE59C3-6D0B-0A4A-847C-5781F7766592}">
      <dgm:prSet phldrT="[Text]" custT="1"/>
      <dgm:spPr/>
      <dgm:t>
        <a:bodyPr/>
        <a:lstStyle/>
        <a:p>
          <a:r>
            <a:rPr lang="en-GB" sz="1800" dirty="0" smtClean="0"/>
            <a:t>Supply chain</a:t>
          </a:r>
          <a:endParaRPr lang="en-GB" sz="1800" dirty="0"/>
        </a:p>
      </dgm:t>
    </dgm:pt>
    <dgm:pt modelId="{0D9FE0C7-1DF0-594F-80C9-634F4235A0BC}" type="parTrans" cxnId="{72B8EE53-9434-3948-9C74-CB45DAD78783}">
      <dgm:prSet/>
      <dgm:spPr/>
      <dgm:t>
        <a:bodyPr/>
        <a:lstStyle/>
        <a:p>
          <a:endParaRPr lang="en-GB"/>
        </a:p>
      </dgm:t>
    </dgm:pt>
    <dgm:pt modelId="{568E97BF-E0A0-414A-A0AA-62E009508FCA}" type="sibTrans" cxnId="{72B8EE53-9434-3948-9C74-CB45DAD78783}">
      <dgm:prSet/>
      <dgm:spPr/>
      <dgm:t>
        <a:bodyPr/>
        <a:lstStyle/>
        <a:p>
          <a:endParaRPr lang="en-GB"/>
        </a:p>
      </dgm:t>
    </dgm:pt>
    <dgm:pt modelId="{20CA866D-1AF8-F643-952C-26A9F24A076D}">
      <dgm:prSet phldrT="[Text]" custT="1"/>
      <dgm:spPr/>
      <dgm:t>
        <a:bodyPr/>
        <a:lstStyle/>
        <a:p>
          <a:r>
            <a:rPr lang="en-GB" sz="1800" dirty="0" smtClean="0"/>
            <a:t>Feedback and validation from Fed Operators on best practices</a:t>
          </a:r>
          <a:endParaRPr lang="en-GB" sz="1800" dirty="0"/>
        </a:p>
      </dgm:t>
    </dgm:pt>
    <dgm:pt modelId="{BD6A107F-1A34-014F-B40C-D2347541D5FB}" type="parTrans" cxnId="{4434D7E0-59EF-CB40-B6ED-76B101A7DBDF}">
      <dgm:prSet/>
      <dgm:spPr/>
      <dgm:t>
        <a:bodyPr/>
        <a:lstStyle/>
        <a:p>
          <a:endParaRPr lang="en-GB"/>
        </a:p>
      </dgm:t>
    </dgm:pt>
    <dgm:pt modelId="{783AF201-D75A-2345-A8B8-E17C4DCC4525}" type="sibTrans" cxnId="{4434D7E0-59EF-CB40-B6ED-76B101A7DBDF}">
      <dgm:prSet/>
      <dgm:spPr/>
      <dgm:t>
        <a:bodyPr/>
        <a:lstStyle/>
        <a:p>
          <a:endParaRPr lang="en-GB"/>
        </a:p>
      </dgm:t>
    </dgm:pt>
    <dgm:pt modelId="{C94224CF-1F5A-CF48-A9C6-ABEED11B57D6}">
      <dgm:prSet phldrT="[Text]" custT="1"/>
      <dgm:spPr/>
      <dgm:t>
        <a:bodyPr/>
        <a:lstStyle/>
        <a:p>
          <a:endParaRPr lang="en-GB" sz="1800" dirty="0"/>
        </a:p>
      </dgm:t>
    </dgm:pt>
    <dgm:pt modelId="{9FDF9B61-EDFB-2C49-BC3E-863D09F9F901}" type="parTrans" cxnId="{200FA5A0-B512-5B4E-973B-8EE06EDC8EFE}">
      <dgm:prSet/>
      <dgm:spPr/>
      <dgm:t>
        <a:bodyPr/>
        <a:lstStyle/>
        <a:p>
          <a:endParaRPr lang="en-GB"/>
        </a:p>
      </dgm:t>
    </dgm:pt>
    <dgm:pt modelId="{114717D5-6119-C244-8D24-B40FC4DEAF87}" type="sibTrans" cxnId="{200FA5A0-B512-5B4E-973B-8EE06EDC8EFE}">
      <dgm:prSet/>
      <dgm:spPr/>
      <dgm:t>
        <a:bodyPr/>
        <a:lstStyle/>
        <a:p>
          <a:endParaRPr lang="en-GB"/>
        </a:p>
      </dgm:t>
    </dgm:pt>
    <dgm:pt modelId="{1F03592F-9893-2149-94C2-E69044D82B21}">
      <dgm:prSet phldrT="[Text]" custT="1"/>
      <dgm:spPr/>
      <dgm:t>
        <a:bodyPr/>
        <a:lstStyle/>
        <a:p>
          <a:r>
            <a:rPr lang="en-GB" sz="1800" dirty="0" smtClean="0"/>
            <a:t>Training</a:t>
          </a:r>
          <a:endParaRPr lang="en-GB" sz="1800" dirty="0"/>
        </a:p>
      </dgm:t>
    </dgm:pt>
    <dgm:pt modelId="{B136FE2D-2DFA-5642-B0A0-A131D3B5EA05}" type="sibTrans" cxnId="{7CDCFFEF-46CB-764D-9104-7D641D6BA5EE}">
      <dgm:prSet/>
      <dgm:spPr/>
      <dgm:t>
        <a:bodyPr/>
        <a:lstStyle/>
        <a:p>
          <a:endParaRPr lang="en-GB"/>
        </a:p>
      </dgm:t>
    </dgm:pt>
    <dgm:pt modelId="{89CDDEF5-7379-D340-A82E-C59A3B94B057}" type="parTrans" cxnId="{7CDCFFEF-46CB-764D-9104-7D641D6BA5EE}">
      <dgm:prSet/>
      <dgm:spPr/>
      <dgm:t>
        <a:bodyPr/>
        <a:lstStyle/>
        <a:p>
          <a:endParaRPr lang="en-GB"/>
        </a:p>
      </dgm:t>
    </dgm:pt>
    <dgm:pt modelId="{4EB222AF-EB8C-1A49-B30F-A1EE154242A7}">
      <dgm:prSet phldrT="[Text]" custT="1"/>
      <dgm:spPr/>
      <dgm:t>
        <a:bodyPr/>
        <a:lstStyle/>
        <a:p>
          <a:r>
            <a:rPr lang="en-GB" sz="1800" dirty="0" smtClean="0"/>
            <a:t>AARC technical and policy  findings</a:t>
          </a:r>
        </a:p>
      </dgm:t>
    </dgm:pt>
    <dgm:pt modelId="{C3B8C730-97E9-1841-91F4-BE86209893EA}">
      <dgm:prSet phldrT="[Text]" custT="1"/>
      <dgm:spPr/>
      <dgm:t>
        <a:bodyPr/>
        <a:lstStyle/>
        <a:p>
          <a:r>
            <a:rPr lang="en-GB" sz="2000" dirty="0" smtClean="0"/>
            <a:t>Pilots</a:t>
          </a:r>
          <a:endParaRPr lang="en-GB" sz="2000" dirty="0"/>
        </a:p>
      </dgm:t>
    </dgm:pt>
    <dgm:pt modelId="{74447DFB-3B09-1C47-93EB-E3AA9C0250BB}" type="sibTrans" cxnId="{445331EC-6ACF-374A-85E2-D446F5D69A38}">
      <dgm:prSet/>
      <dgm:spPr/>
      <dgm:t>
        <a:bodyPr/>
        <a:lstStyle/>
        <a:p>
          <a:endParaRPr lang="en-GB"/>
        </a:p>
      </dgm:t>
    </dgm:pt>
    <dgm:pt modelId="{DC1EAF71-0D68-C34B-B547-41668B5440D4}" type="parTrans" cxnId="{445331EC-6ACF-374A-85E2-D446F5D69A38}">
      <dgm:prSet/>
      <dgm:spPr/>
      <dgm:t>
        <a:bodyPr/>
        <a:lstStyle/>
        <a:p>
          <a:endParaRPr lang="en-GB"/>
        </a:p>
      </dgm:t>
    </dgm:pt>
    <dgm:pt modelId="{A142C2A2-264F-0A4B-91D6-40415134AE04}" type="sibTrans" cxnId="{2AD6F24B-9987-0849-82C1-E7274C440AC9}">
      <dgm:prSet/>
      <dgm:spPr/>
      <dgm:t>
        <a:bodyPr/>
        <a:lstStyle/>
        <a:p>
          <a:endParaRPr lang="en-GB"/>
        </a:p>
      </dgm:t>
    </dgm:pt>
    <dgm:pt modelId="{B597F0E9-F642-2F40-93C4-26EDF3FFD840}" type="parTrans" cxnId="{2AD6F24B-9987-0849-82C1-E7274C440AC9}">
      <dgm:prSet/>
      <dgm:spPr/>
      <dgm:t>
        <a:bodyPr/>
        <a:lstStyle/>
        <a:p>
          <a:endParaRPr lang="en-GB"/>
        </a:p>
      </dgm:t>
    </dgm:pt>
    <dgm:pt modelId="{8C5A6E01-9E2E-F944-BF52-27F2978CBC58}">
      <dgm:prSet phldrT="[Text]" custT="1"/>
      <dgm:spPr/>
      <dgm:t>
        <a:bodyPr/>
        <a:lstStyle/>
        <a:p>
          <a:endParaRPr lang="en-GB" sz="1800" dirty="0"/>
        </a:p>
      </dgm:t>
    </dgm:pt>
    <dgm:pt modelId="{B69267B0-8E9D-0546-B70B-8E1B9E1E4042}">
      <dgm:prSet phldrT="[Text]" custT="1"/>
      <dgm:spPr/>
      <dgm:t>
        <a:bodyPr/>
        <a:lstStyle/>
        <a:p>
          <a:r>
            <a:rPr lang="en-GB" sz="1800" dirty="0" smtClean="0"/>
            <a:t>Anchored in real use cases</a:t>
          </a:r>
          <a:endParaRPr lang="en-GB" sz="1800" dirty="0"/>
        </a:p>
      </dgm:t>
    </dgm:pt>
    <dgm:pt modelId="{EA64EC61-DCD5-DB44-8EA6-98D05D1B0BAB}">
      <dgm:prSet phldrT="[Text]" custT="1"/>
      <dgm:spPr/>
      <dgm:t>
        <a:bodyPr/>
        <a:lstStyle/>
        <a:p>
          <a:r>
            <a:rPr lang="en-GB" sz="2000" dirty="0" smtClean="0"/>
            <a:t>Requirements</a:t>
          </a:r>
          <a:endParaRPr lang="en-GB" sz="2000" dirty="0"/>
        </a:p>
      </dgm:t>
    </dgm:pt>
    <dgm:pt modelId="{B7547522-5359-A348-9BEC-BDCF77D130CB}" type="sibTrans" cxnId="{6F346259-4A1C-7E4C-A379-79FDC6E3CAF5}">
      <dgm:prSet/>
      <dgm:spPr/>
      <dgm:t>
        <a:bodyPr/>
        <a:lstStyle/>
        <a:p>
          <a:endParaRPr lang="en-GB"/>
        </a:p>
      </dgm:t>
    </dgm:pt>
    <dgm:pt modelId="{2E43FC32-B6E6-B948-9FED-C02A3C72B247}" type="parTrans" cxnId="{6F346259-4A1C-7E4C-A379-79FDC6E3CAF5}">
      <dgm:prSet/>
      <dgm:spPr/>
      <dgm:t>
        <a:bodyPr/>
        <a:lstStyle/>
        <a:p>
          <a:endParaRPr lang="en-GB"/>
        </a:p>
      </dgm:t>
    </dgm:pt>
    <dgm:pt modelId="{5B331873-8862-BC4B-B5EF-E07A485B4E89}" type="sibTrans" cxnId="{A35B9023-54EB-3E49-87AC-A6034CE7C75E}">
      <dgm:prSet/>
      <dgm:spPr/>
      <dgm:t>
        <a:bodyPr/>
        <a:lstStyle/>
        <a:p>
          <a:endParaRPr lang="en-GB"/>
        </a:p>
      </dgm:t>
    </dgm:pt>
    <dgm:pt modelId="{71B1A28A-8CC4-7C4A-8B9C-7E56FC3AF593}" type="parTrans" cxnId="{A35B9023-54EB-3E49-87AC-A6034CE7C75E}">
      <dgm:prSet/>
      <dgm:spPr/>
      <dgm:t>
        <a:bodyPr/>
        <a:lstStyle/>
        <a:p>
          <a:endParaRPr lang="en-GB"/>
        </a:p>
      </dgm:t>
    </dgm:pt>
    <dgm:pt modelId="{4760C94B-15B1-8249-953D-1C688598C622}" type="sibTrans" cxnId="{3B3C2F4E-D65F-6C4A-933B-26550A1CFA79}">
      <dgm:prSet/>
      <dgm:spPr/>
      <dgm:t>
        <a:bodyPr/>
        <a:lstStyle/>
        <a:p>
          <a:endParaRPr lang="en-GB"/>
        </a:p>
      </dgm:t>
    </dgm:pt>
    <dgm:pt modelId="{624DD7F3-44E3-7C4B-8C62-6FF1E0BEDEB9}" type="parTrans" cxnId="{3B3C2F4E-D65F-6C4A-933B-26550A1CFA79}">
      <dgm:prSet/>
      <dgm:spPr/>
      <dgm:t>
        <a:bodyPr/>
        <a:lstStyle/>
        <a:p>
          <a:endParaRPr lang="en-GB"/>
        </a:p>
      </dgm:t>
    </dgm:pt>
    <dgm:pt modelId="{D5CF0A53-1EDB-E14F-A914-6CCE8930AFFE}">
      <dgm:prSet phldrT="[Text]" custT="1"/>
      <dgm:spPr/>
      <dgm:t>
        <a:bodyPr/>
        <a:lstStyle/>
        <a:p>
          <a:endParaRPr lang="en-GB" sz="1800" dirty="0"/>
        </a:p>
      </dgm:t>
    </dgm:pt>
    <dgm:pt modelId="{D28688B5-948B-984A-B5A9-5C1311D4F042}" type="sibTrans" cxnId="{F3FD5757-6C4E-9747-94B8-B2208F23FCBE}">
      <dgm:prSet/>
      <dgm:spPr/>
      <dgm:t>
        <a:bodyPr/>
        <a:lstStyle/>
        <a:p>
          <a:endParaRPr lang="en-GB"/>
        </a:p>
      </dgm:t>
    </dgm:pt>
    <dgm:pt modelId="{581A8770-5222-2444-8F65-4F41A8D4B635}" type="parTrans" cxnId="{F3FD5757-6C4E-9747-94B8-B2208F23FCBE}">
      <dgm:prSet/>
      <dgm:spPr/>
      <dgm:t>
        <a:bodyPr/>
        <a:lstStyle/>
        <a:p>
          <a:endParaRPr lang="en-GB"/>
        </a:p>
      </dgm:t>
    </dgm:pt>
    <dgm:pt modelId="{28A6A447-48C3-134F-9D2E-87ABB7270BA6}">
      <dgm:prSet phldrT="[Text]" custT="1"/>
      <dgm:spPr/>
      <dgm:t>
        <a:bodyPr/>
        <a:lstStyle/>
        <a:p>
          <a:r>
            <a:rPr lang="en-GB" sz="1800" dirty="0" smtClean="0"/>
            <a:t>Feedback on pilots from AAI user communities</a:t>
          </a:r>
          <a:endParaRPr lang="en-GB" sz="1800" dirty="0"/>
        </a:p>
      </dgm:t>
    </dgm:pt>
    <dgm:pt modelId="{3EE91FA6-C7FC-9C40-B12B-8A2301D37B98}" type="parTrans" cxnId="{5DE56928-A300-604A-A063-D7A859FDC383}">
      <dgm:prSet/>
      <dgm:spPr/>
      <dgm:t>
        <a:bodyPr/>
        <a:lstStyle/>
        <a:p>
          <a:endParaRPr lang="en-GB"/>
        </a:p>
      </dgm:t>
    </dgm:pt>
    <dgm:pt modelId="{B6FFFFC4-6A53-4B48-BE74-1A63EC82000C}" type="sibTrans" cxnId="{5DE56928-A300-604A-A063-D7A859FDC383}">
      <dgm:prSet/>
      <dgm:spPr/>
      <dgm:t>
        <a:bodyPr/>
        <a:lstStyle/>
        <a:p>
          <a:endParaRPr lang="en-GB"/>
        </a:p>
      </dgm:t>
    </dgm:pt>
    <dgm:pt modelId="{BE5E1DE8-1C68-DA48-B3FD-DCB6FF6F7177}">
      <dgm:prSet phldrT="[Text]" custT="1"/>
      <dgm:spPr/>
      <dgm:t>
        <a:bodyPr/>
        <a:lstStyle/>
        <a:p>
          <a:r>
            <a:rPr lang="en-GB" sz="1800" dirty="0" smtClean="0"/>
            <a:t>FIM4R:</a:t>
          </a:r>
          <a:endParaRPr lang="en-GB" sz="1800" dirty="0"/>
        </a:p>
      </dgm:t>
    </dgm:pt>
    <dgm:pt modelId="{7CDED86A-9CE4-544E-938C-B50C3AE09479}" type="parTrans" cxnId="{2378D908-5082-1146-BC7A-2EC066EE9D36}">
      <dgm:prSet/>
      <dgm:spPr/>
      <dgm:t>
        <a:bodyPr/>
        <a:lstStyle/>
        <a:p>
          <a:endParaRPr lang="en-GB"/>
        </a:p>
      </dgm:t>
    </dgm:pt>
    <dgm:pt modelId="{B6117C52-3DD1-344D-AF24-D79107E0C3E4}" type="sibTrans" cxnId="{2378D908-5082-1146-BC7A-2EC066EE9D36}">
      <dgm:prSet/>
      <dgm:spPr/>
      <dgm:t>
        <a:bodyPr/>
        <a:lstStyle/>
        <a:p>
          <a:endParaRPr lang="en-GB"/>
        </a:p>
      </dgm:t>
    </dgm:pt>
    <dgm:pt modelId="{795EA02D-46DC-0148-AB76-7F15567601AA}">
      <dgm:prSet phldrT="[Text]" custT="1"/>
      <dgm:spPr/>
      <dgm:t>
        <a:bodyPr/>
        <a:lstStyle/>
        <a:p>
          <a:r>
            <a:rPr lang="en-GB" sz="1800" dirty="0" smtClean="0"/>
            <a:t>Requirements/feedback  for training and architecture</a:t>
          </a:r>
          <a:endParaRPr lang="en-GB" sz="1800" dirty="0"/>
        </a:p>
      </dgm:t>
    </dgm:pt>
    <dgm:pt modelId="{63DAA070-D621-6F45-97FB-71951867C80F}" type="parTrans" cxnId="{98F79325-20CF-1246-9016-623FFFC4C02C}">
      <dgm:prSet/>
      <dgm:spPr/>
      <dgm:t>
        <a:bodyPr/>
        <a:lstStyle/>
        <a:p>
          <a:endParaRPr lang="en-GB"/>
        </a:p>
      </dgm:t>
    </dgm:pt>
    <dgm:pt modelId="{E4C91784-A640-D845-A6D7-822224DEDC72}" type="sibTrans" cxnId="{98F79325-20CF-1246-9016-623FFFC4C02C}">
      <dgm:prSet/>
      <dgm:spPr/>
      <dgm:t>
        <a:bodyPr/>
        <a:lstStyle/>
        <a:p>
          <a:endParaRPr lang="en-GB"/>
        </a:p>
      </dgm:t>
    </dgm:pt>
    <dgm:pt modelId="{8F349CD1-87B1-654C-B467-C69F44A00425}" type="pres">
      <dgm:prSet presAssocID="{4E35541D-CCAE-714B-9263-368110417842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0C07EC9B-EED3-4D4A-9343-2FC1674DCAA1}" type="pres">
      <dgm:prSet presAssocID="{CCE3CA44-08E8-D94E-878F-FA301A99B66C}" presName="parentText1" presStyleLbl="node1" presStyleIdx="0" presStyleCnt="4" custScaleX="11417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A382C5-8EF3-3A40-85FA-CD6EF4946C69}" type="pres">
      <dgm:prSet presAssocID="{CCE3CA44-08E8-D94E-878F-FA301A99B66C}" presName="childText1" presStyleLbl="solidAlignAcc1" presStyleIdx="0" presStyleCnt="4" custScaleX="125282" custScaleY="135317" custLinFactNeighborX="-18312" custLinFactNeighborY="149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08602E-86E7-1247-AA6C-240C9C0D5DF4}" type="pres">
      <dgm:prSet presAssocID="{061F9430-BA76-1C4B-A469-CE2DDE62D783}" presName="parentText2" presStyleLbl="node1" presStyleIdx="1" presStyleCnt="4" custScaleX="116190" custLinFactNeighborX="234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48E02E-ABFE-4248-AE6C-5923D2082C89}" type="pres">
      <dgm:prSet presAssocID="{061F9430-BA76-1C4B-A469-CE2DDE62D783}" presName="childText2" presStyleLbl="solidAlignAcc1" presStyleIdx="1" presStyleCnt="4" custScaleX="157815" custScaleY="125068" custLinFactNeighborX="9592" custLinFactNeighborY="54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49BA4F-B52A-D449-A62C-D36777D84E3E}" type="pres">
      <dgm:prSet presAssocID="{D3F648CE-186D-AD41-9DB3-8B2248C7DCFB}" presName="parentText3" presStyleLbl="node1" presStyleIdx="2" presStyleCnt="4" custLinFactNeighborX="1417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857119-5DCC-9548-9CCD-882BD9933BA1}" type="pres">
      <dgm:prSet presAssocID="{D3F648CE-186D-AD41-9DB3-8B2248C7DCFB}" presName="childText3" presStyleLbl="solidAlignAcc1" presStyleIdx="2" presStyleCnt="4" custScaleX="116522" custScaleY="102575" custLinFactNeighborX="41856" custLinFactNeighborY="-15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3D9FA8-9B08-F44A-9054-553DA6141CA9}" type="pres">
      <dgm:prSet presAssocID="{3B5DF232-E8CA-C04B-BDDE-B8F44EEFCAC6}" presName="parentText4" presStyleLbl="node1" presStyleIdx="3" presStyleCnt="4" custScaleX="89522" custLinFactNeighborX="2412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9A8442-0BE8-024B-BA11-C7AF9BFA47A6}" type="pres">
      <dgm:prSet presAssocID="{3B5DF232-E8CA-C04B-BDDE-B8F44EEFCAC6}" presName="childText4" presStyleLbl="solidAlignAcc1" presStyleIdx="3" presStyleCnt="4" custScaleY="87665" custLinFactNeighborX="38880" custLinFactNeighborY="-142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F88F3C5-D2CF-4640-88F0-C004204C38C7}" type="presOf" srcId="{B69267B0-8E9D-0546-B70B-8E1B9E1E4042}" destId="{4AA382C5-8EF3-3A40-85FA-CD6EF4946C69}" srcOrd="0" destOrd="1" presId="urn:microsoft.com/office/officeart/2009/3/layout/IncreasingArrowsProcess"/>
    <dgm:cxn modelId="{82B85719-EAD1-9F48-850B-75AABE38A810}" type="presOf" srcId="{C515359F-393A-9545-8931-1B8255D75094}" destId="{D8857119-5DCC-9548-9CCD-882BD9933BA1}" srcOrd="0" destOrd="0" presId="urn:microsoft.com/office/officeart/2009/3/layout/IncreasingArrowsProcess"/>
    <dgm:cxn modelId="{445331EC-6ACF-374A-85E2-D446F5D69A38}" srcId="{CCE3CA44-08E8-D94E-878F-FA301A99B66C}" destId="{C3B8C730-97E9-1841-91F4-BE86209893EA}" srcOrd="1" destOrd="0" parTransId="{DC1EAF71-0D68-C34B-B547-41668B5440D4}" sibTransId="{74447DFB-3B09-1C47-93EB-E3AA9C0250BB}"/>
    <dgm:cxn modelId="{268FDFD1-9C93-5C41-BFC9-1D49A090ACA2}" type="presOf" srcId="{28A6A447-48C3-134F-9D2E-87ABB7270BA6}" destId="{3548E02E-ABFE-4248-AE6C-5923D2082C89}" srcOrd="0" destOrd="3" presId="urn:microsoft.com/office/officeart/2009/3/layout/IncreasingArrowsProcess"/>
    <dgm:cxn modelId="{F3FD5757-6C4E-9747-94B8-B2208F23FCBE}" srcId="{CCE3CA44-08E8-D94E-878F-FA301A99B66C}" destId="{D5CF0A53-1EDB-E14F-A914-6CCE8930AFFE}" srcOrd="2" destOrd="0" parTransId="{581A8770-5222-2444-8F65-4F41A8D4B635}" sibTransId="{D28688B5-948B-984A-B5A9-5C1311D4F042}"/>
    <dgm:cxn modelId="{4434D7E0-59EF-CB40-B6ED-76B101A7DBDF}" srcId="{2AE7EE9E-5E4B-8548-BD8B-2C84628BC2C2}" destId="{20CA866D-1AF8-F643-952C-26A9F24A076D}" srcOrd="0" destOrd="0" parTransId="{BD6A107F-1A34-014F-B40C-D2347541D5FB}" sibTransId="{783AF201-D75A-2345-A8B8-E17C4DCC4525}"/>
    <dgm:cxn modelId="{7779EB69-A56B-284B-B8DF-F6B110193077}" srcId="{4E35541D-CCAE-714B-9263-368110417842}" destId="{CCE3CA44-08E8-D94E-878F-FA301A99B66C}" srcOrd="0" destOrd="0" parTransId="{85632A7F-02C8-A349-BA35-74136356F322}" sibTransId="{260B109A-E6E8-8545-828C-D083018A9321}"/>
    <dgm:cxn modelId="{5EAA17E6-F02E-244F-A03A-34E6639C7695}" type="presOf" srcId="{1F03592F-9893-2149-94C2-E69044D82B21}" destId="{4AA382C5-8EF3-3A40-85FA-CD6EF4946C69}" srcOrd="0" destOrd="6" presId="urn:microsoft.com/office/officeart/2009/3/layout/IncreasingArrowsProcess"/>
    <dgm:cxn modelId="{98F79325-20CF-1246-9016-623FFFC4C02C}" srcId="{BE5E1DE8-1C68-DA48-B3FD-DCB6FF6F7177}" destId="{795EA02D-46DC-0148-AB76-7F15567601AA}" srcOrd="1" destOrd="0" parTransId="{63DAA070-D621-6F45-97FB-71951867C80F}" sibTransId="{E4C91784-A640-D845-A6D7-822224DEDC72}"/>
    <dgm:cxn modelId="{2378D908-5082-1146-BC7A-2EC066EE9D36}" srcId="{061F9430-BA76-1C4B-A469-CE2DDE62D783}" destId="{BE5E1DE8-1C68-DA48-B3FD-DCB6FF6F7177}" srcOrd="1" destOrd="0" parTransId="{7CDED86A-9CE4-544E-938C-B50C3AE09479}" sibTransId="{B6117C52-3DD1-344D-AF24-D79107E0C3E4}"/>
    <dgm:cxn modelId="{72B8EE53-9434-3948-9C74-CB45DAD78783}" srcId="{C515359F-393A-9545-8931-1B8255D75094}" destId="{59BE59C3-6D0B-0A4A-847C-5781F7766592}" srcOrd="1" destOrd="0" parTransId="{0D9FE0C7-1DF0-594F-80C9-634F4235A0BC}" sibTransId="{568E97BF-E0A0-414A-A0AA-62E009508FCA}"/>
    <dgm:cxn modelId="{38909D5C-FED7-DE45-92CF-E58F01B8DEFF}" type="presOf" srcId="{3B5DF232-E8CA-C04B-BDDE-B8F44EEFCAC6}" destId="{3C3D9FA8-9B08-F44A-9054-553DA6141CA9}" srcOrd="0" destOrd="0" presId="urn:microsoft.com/office/officeart/2009/3/layout/IncreasingArrowsProcess"/>
    <dgm:cxn modelId="{ED2B4005-76B1-B041-A20E-A44665DB069C}" type="presOf" srcId="{F248D124-DFD3-9040-B11D-DB3E22220749}" destId="{D8857119-5DCC-9548-9CCD-882BD9933BA1}" srcOrd="0" destOrd="4" presId="urn:microsoft.com/office/officeart/2009/3/layout/IncreasingArrowsProcess"/>
    <dgm:cxn modelId="{4F65BCB9-EB73-0F41-9887-070C659F9D2D}" type="presOf" srcId="{D3F648CE-186D-AD41-9DB3-8B2248C7DCFB}" destId="{5549BA4F-B52A-D449-A62C-D36777D84E3E}" srcOrd="0" destOrd="0" presId="urn:microsoft.com/office/officeart/2009/3/layout/IncreasingArrowsProcess"/>
    <dgm:cxn modelId="{3B3C2F4E-D65F-6C4A-933B-26550A1CFA79}" srcId="{EA64EC61-DCD5-DB44-8EA6-98D05D1B0BAB}" destId="{B69267B0-8E9D-0546-B70B-8E1B9E1E4042}" srcOrd="0" destOrd="0" parTransId="{624DD7F3-44E3-7C4B-8C62-6FF1E0BEDEB9}" sibTransId="{4760C94B-15B1-8249-953D-1C688598C622}"/>
    <dgm:cxn modelId="{707B1586-BF0F-6844-A896-11F8C9A2CBC8}" srcId="{4E35541D-CCAE-714B-9263-368110417842}" destId="{D3F648CE-186D-AD41-9DB3-8B2248C7DCFB}" srcOrd="2" destOrd="0" parTransId="{8757D74D-1011-9748-AF42-C8C44AE10BEF}" sibTransId="{505CAA8A-4328-9747-87F7-77F1D3806FB9}"/>
    <dgm:cxn modelId="{209410E4-EE6F-294F-B51E-E1DD37373D51}" type="presOf" srcId="{D5CF0A53-1EDB-E14F-A914-6CCE8930AFFE}" destId="{4AA382C5-8EF3-3A40-85FA-CD6EF4946C69}" srcOrd="0" destOrd="5" presId="urn:microsoft.com/office/officeart/2009/3/layout/IncreasingArrowsProcess"/>
    <dgm:cxn modelId="{A3CC3F1A-9EF9-AC4E-B8FF-BD471A2EA077}" type="presOf" srcId="{EA64EC61-DCD5-DB44-8EA6-98D05D1B0BAB}" destId="{4AA382C5-8EF3-3A40-85FA-CD6EF4946C69}" srcOrd="0" destOrd="0" presId="urn:microsoft.com/office/officeart/2009/3/layout/IncreasingArrowsProcess"/>
    <dgm:cxn modelId="{DF185CF6-045F-5847-87E0-DB68921017EE}" type="presOf" srcId="{8C5A6E01-9E2E-F944-BF52-27F2978CBC58}" destId="{4AA382C5-8EF3-3A40-85FA-CD6EF4946C69}" srcOrd="0" destOrd="2" presId="urn:microsoft.com/office/officeart/2009/3/layout/IncreasingArrowsProcess"/>
    <dgm:cxn modelId="{453E6C46-5E87-5C45-8CEF-F9805870E0AB}" type="presOf" srcId="{BE5E1DE8-1C68-DA48-B3FD-DCB6FF6F7177}" destId="{3548E02E-ABFE-4248-AE6C-5923D2082C89}" srcOrd="0" destOrd="2" presId="urn:microsoft.com/office/officeart/2009/3/layout/IncreasingArrowsProcess"/>
    <dgm:cxn modelId="{7CDCFFEF-46CB-764D-9104-7D641D6BA5EE}" srcId="{CCE3CA44-08E8-D94E-878F-FA301A99B66C}" destId="{1F03592F-9893-2149-94C2-E69044D82B21}" srcOrd="3" destOrd="0" parTransId="{89CDDEF5-7379-D340-A82E-C59A3B94B057}" sibTransId="{B136FE2D-2DFA-5642-B0A0-A131D3B5EA05}"/>
    <dgm:cxn modelId="{47711969-6CE2-534A-A659-37A705A03018}" type="presOf" srcId="{061F9430-BA76-1C4B-A469-CE2DDE62D783}" destId="{1F08602E-86E7-1247-AA6C-240C9C0D5DF4}" srcOrd="0" destOrd="0" presId="urn:microsoft.com/office/officeart/2009/3/layout/IncreasingArrowsProcess"/>
    <dgm:cxn modelId="{578E73C0-85D7-774B-BB01-DDD73EC3AB45}" srcId="{D3F648CE-186D-AD41-9DB3-8B2248C7DCFB}" destId="{F248D124-DFD3-9040-B11D-DB3E22220749}" srcOrd="1" destOrd="0" parTransId="{E2E36B61-E336-EE4A-B25F-EAAD20FE9BAB}" sibTransId="{E1FEFB94-AF96-0743-AF5C-595C5A855F3A}"/>
    <dgm:cxn modelId="{5C62C656-4681-9B46-AE81-B4B755BBD470}" srcId="{D3F648CE-186D-AD41-9DB3-8B2248C7DCFB}" destId="{C515359F-393A-9545-8931-1B8255D75094}" srcOrd="0" destOrd="0" parTransId="{5710B138-5964-BA4A-902C-C16DF506B959}" sibTransId="{BB416222-2EBE-4042-8037-FD96CB82358F}"/>
    <dgm:cxn modelId="{90870D58-8A98-5E4F-985B-6FB22F000A8E}" type="presOf" srcId="{FCA7D87C-2D29-724E-849E-FEF039048C31}" destId="{D8857119-5DCC-9548-9CCD-882BD9933BA1}" srcOrd="0" destOrd="1" presId="urn:microsoft.com/office/officeart/2009/3/layout/IncreasingArrowsProcess"/>
    <dgm:cxn modelId="{021FAAFC-53CE-2A48-B412-5B8442FF0BF0}" srcId="{4E35541D-CCAE-714B-9263-368110417842}" destId="{3B5DF232-E8CA-C04B-BDDE-B8F44EEFCAC6}" srcOrd="3" destOrd="0" parTransId="{80E859E0-FAE1-2745-A7F7-E57A96B1E66E}" sibTransId="{918C7B86-39B9-114F-874B-7C32249E5723}"/>
    <dgm:cxn modelId="{6F346259-4A1C-7E4C-A379-79FDC6E3CAF5}" srcId="{CCE3CA44-08E8-D94E-878F-FA301A99B66C}" destId="{EA64EC61-DCD5-DB44-8EA6-98D05D1B0BAB}" srcOrd="0" destOrd="0" parTransId="{2E43FC32-B6E6-B948-9FED-C02A3C72B247}" sibTransId="{B7547522-5359-A348-9BEC-BDCF77D130CB}"/>
    <dgm:cxn modelId="{2F7A13F5-8674-CA45-A958-8DA0BF239BAE}" type="presOf" srcId="{20CA866D-1AF8-F643-952C-26A9F24A076D}" destId="{3548E02E-ABFE-4248-AE6C-5923D2082C89}" srcOrd="0" destOrd="1" presId="urn:microsoft.com/office/officeart/2009/3/layout/IncreasingArrowsProcess"/>
    <dgm:cxn modelId="{C938D284-A316-D44E-83DA-87CD34B05A53}" type="presOf" srcId="{C3B8C730-97E9-1841-91F4-BE86209893EA}" destId="{4AA382C5-8EF3-3A40-85FA-CD6EF4946C69}" srcOrd="0" destOrd="3" presId="urn:microsoft.com/office/officeart/2009/3/layout/IncreasingArrowsProcess"/>
    <dgm:cxn modelId="{0AE972FC-D1FB-5A40-BCDA-84D915DAAEB5}" srcId="{C515359F-393A-9545-8931-1B8255D75094}" destId="{FCA7D87C-2D29-724E-849E-FEF039048C31}" srcOrd="0" destOrd="0" parTransId="{C6190E2B-ED15-2745-85E6-E40B9361F83C}" sibTransId="{36FA034E-8273-B74D-8948-A3B5ABDF7BE3}"/>
    <dgm:cxn modelId="{B617D4B8-D167-944A-BDE6-799B1CBCC5E9}" type="presOf" srcId="{CCE3CA44-08E8-D94E-878F-FA301A99B66C}" destId="{0C07EC9B-EED3-4D4A-9343-2FC1674DCAA1}" srcOrd="0" destOrd="0" presId="urn:microsoft.com/office/officeart/2009/3/layout/IncreasingArrowsProcess"/>
    <dgm:cxn modelId="{EB45B053-EA72-E248-933A-0545C31092A2}" type="presOf" srcId="{59BE59C3-6D0B-0A4A-847C-5781F7766592}" destId="{D8857119-5DCC-9548-9CCD-882BD9933BA1}" srcOrd="0" destOrd="2" presId="urn:microsoft.com/office/officeart/2009/3/layout/IncreasingArrowsProcess"/>
    <dgm:cxn modelId="{DB893F82-CE7B-394F-A6CA-1DADB00122D0}" type="presOf" srcId="{4EB222AF-EB8C-1A49-B30F-A1EE154242A7}" destId="{4AA382C5-8EF3-3A40-85FA-CD6EF4946C69}" srcOrd="0" destOrd="4" presId="urn:microsoft.com/office/officeart/2009/3/layout/IncreasingArrowsProcess"/>
    <dgm:cxn modelId="{A35B9023-54EB-3E49-87AC-A6034CE7C75E}" srcId="{EA64EC61-DCD5-DB44-8EA6-98D05D1B0BAB}" destId="{8C5A6E01-9E2E-F944-BF52-27F2978CBC58}" srcOrd="1" destOrd="0" parTransId="{71B1A28A-8CC4-7C4A-8B9C-7E56FC3AF593}" sibTransId="{5B331873-8862-BC4B-B5EF-E07A485B4E89}"/>
    <dgm:cxn modelId="{E3E75C3A-8EB9-C34D-955A-B642B810BE75}" type="presOf" srcId="{2AE7EE9E-5E4B-8548-BD8B-2C84628BC2C2}" destId="{3548E02E-ABFE-4248-AE6C-5923D2082C89}" srcOrd="0" destOrd="0" presId="urn:microsoft.com/office/officeart/2009/3/layout/IncreasingArrowsProcess"/>
    <dgm:cxn modelId="{053E252E-10D0-314C-A697-4DCFC5838D21}" srcId="{061F9430-BA76-1C4B-A469-CE2DDE62D783}" destId="{2AE7EE9E-5E4B-8548-BD8B-2C84628BC2C2}" srcOrd="0" destOrd="0" parTransId="{CCF44911-F40F-7C4F-855B-5EC129E240A5}" sibTransId="{9FA6E24B-448E-384E-BBE3-4D9DE9266B6B}"/>
    <dgm:cxn modelId="{D790E6C5-F0EE-6847-B9BB-FD9EECFE9827}" type="presOf" srcId="{795EA02D-46DC-0148-AB76-7F15567601AA}" destId="{3548E02E-ABFE-4248-AE6C-5923D2082C89}" srcOrd="0" destOrd="4" presId="urn:microsoft.com/office/officeart/2009/3/layout/IncreasingArrowsProcess"/>
    <dgm:cxn modelId="{5DE56928-A300-604A-A063-D7A859FDC383}" srcId="{BE5E1DE8-1C68-DA48-B3FD-DCB6FF6F7177}" destId="{28A6A447-48C3-134F-9D2E-87ABB7270BA6}" srcOrd="0" destOrd="0" parTransId="{3EE91FA6-C7FC-9C40-B12B-8A2301D37B98}" sibTransId="{B6FFFFC4-6A53-4B48-BE74-1A63EC82000C}"/>
    <dgm:cxn modelId="{43FB386E-51FD-3D48-BF94-316F10DAD25F}" type="presOf" srcId="{4E35541D-CCAE-714B-9263-368110417842}" destId="{8F349CD1-87B1-654C-B467-C69F44A00425}" srcOrd="0" destOrd="0" presId="urn:microsoft.com/office/officeart/2009/3/layout/IncreasingArrowsProcess"/>
    <dgm:cxn modelId="{C4742946-F5AD-9148-B520-B8DE82193F28}" srcId="{3B5DF232-E8CA-C04B-BDDE-B8F44EEFCAC6}" destId="{AE51681C-4878-7549-87AA-31C2E1FF54F5}" srcOrd="0" destOrd="0" parTransId="{643C05AD-0E53-CA47-AF08-6A3521167394}" sibTransId="{9367364F-4B74-6E47-A749-A75E0D4E2EAA}"/>
    <dgm:cxn modelId="{AC4A6E2D-6D41-EF46-A8F3-FD62B9EF2819}" type="presOf" srcId="{C94224CF-1F5A-CF48-A9C6-ABEED11B57D6}" destId="{D8857119-5DCC-9548-9CCD-882BD9933BA1}" srcOrd="0" destOrd="3" presId="urn:microsoft.com/office/officeart/2009/3/layout/IncreasingArrowsProcess"/>
    <dgm:cxn modelId="{3EB92477-438B-A74D-A0B8-9D2627E2C513}" srcId="{4E35541D-CCAE-714B-9263-368110417842}" destId="{061F9430-BA76-1C4B-A469-CE2DDE62D783}" srcOrd="1" destOrd="0" parTransId="{E5AFCAEA-1547-8744-8726-7D833C04F71D}" sibTransId="{6EFF409B-4C44-8F4A-94D6-739F3E733DA5}"/>
    <dgm:cxn modelId="{BC7B9ACF-C576-104F-8C74-2430B9E7509C}" type="presOf" srcId="{AE51681C-4878-7549-87AA-31C2E1FF54F5}" destId="{A59A8442-0BE8-024B-BA11-C7AF9BFA47A6}" srcOrd="0" destOrd="0" presId="urn:microsoft.com/office/officeart/2009/3/layout/IncreasingArrowsProcess"/>
    <dgm:cxn modelId="{200FA5A0-B512-5B4E-973B-8EE06EDC8EFE}" srcId="{C515359F-393A-9545-8931-1B8255D75094}" destId="{C94224CF-1F5A-CF48-A9C6-ABEED11B57D6}" srcOrd="2" destOrd="0" parTransId="{9FDF9B61-EDFB-2C49-BC3E-863D09F9F901}" sibTransId="{114717D5-6119-C244-8D24-B40FC4DEAF87}"/>
    <dgm:cxn modelId="{2AD6F24B-9987-0849-82C1-E7274C440AC9}" srcId="{C3B8C730-97E9-1841-91F4-BE86209893EA}" destId="{4EB222AF-EB8C-1A49-B30F-A1EE154242A7}" srcOrd="0" destOrd="0" parTransId="{B597F0E9-F642-2F40-93C4-26EDF3FFD840}" sibTransId="{A142C2A2-264F-0A4B-91D6-40415134AE04}"/>
    <dgm:cxn modelId="{DA16402B-C899-C145-AEB4-53C36E29FBF3}" type="presParOf" srcId="{8F349CD1-87B1-654C-B467-C69F44A00425}" destId="{0C07EC9B-EED3-4D4A-9343-2FC1674DCAA1}" srcOrd="0" destOrd="0" presId="urn:microsoft.com/office/officeart/2009/3/layout/IncreasingArrowsProcess"/>
    <dgm:cxn modelId="{93DC52C3-A6FD-A74E-B18F-2C4E722DE97F}" type="presParOf" srcId="{8F349CD1-87B1-654C-B467-C69F44A00425}" destId="{4AA382C5-8EF3-3A40-85FA-CD6EF4946C69}" srcOrd="1" destOrd="0" presId="urn:microsoft.com/office/officeart/2009/3/layout/IncreasingArrowsProcess"/>
    <dgm:cxn modelId="{518AE18E-DDF7-ED46-BB1F-3BE60647C0AA}" type="presParOf" srcId="{8F349CD1-87B1-654C-B467-C69F44A00425}" destId="{1F08602E-86E7-1247-AA6C-240C9C0D5DF4}" srcOrd="2" destOrd="0" presId="urn:microsoft.com/office/officeart/2009/3/layout/IncreasingArrowsProcess"/>
    <dgm:cxn modelId="{DD07BED7-8807-D344-9D89-1B0D84C393C7}" type="presParOf" srcId="{8F349CD1-87B1-654C-B467-C69F44A00425}" destId="{3548E02E-ABFE-4248-AE6C-5923D2082C89}" srcOrd="3" destOrd="0" presId="urn:microsoft.com/office/officeart/2009/3/layout/IncreasingArrowsProcess"/>
    <dgm:cxn modelId="{D20DDF7A-CC93-B041-898D-9C42FF4D321F}" type="presParOf" srcId="{8F349CD1-87B1-654C-B467-C69F44A00425}" destId="{5549BA4F-B52A-D449-A62C-D36777D84E3E}" srcOrd="4" destOrd="0" presId="urn:microsoft.com/office/officeart/2009/3/layout/IncreasingArrowsProcess"/>
    <dgm:cxn modelId="{722707E0-3637-2D43-AFD2-8C45D08A700F}" type="presParOf" srcId="{8F349CD1-87B1-654C-B467-C69F44A00425}" destId="{D8857119-5DCC-9548-9CCD-882BD9933BA1}" srcOrd="5" destOrd="0" presId="urn:microsoft.com/office/officeart/2009/3/layout/IncreasingArrowsProcess"/>
    <dgm:cxn modelId="{AE253DDC-EB2E-3E44-BC1D-EDD3E272154F}" type="presParOf" srcId="{8F349CD1-87B1-654C-B467-C69F44A00425}" destId="{3C3D9FA8-9B08-F44A-9054-553DA6141CA9}" srcOrd="6" destOrd="0" presId="urn:microsoft.com/office/officeart/2009/3/layout/IncreasingArrowsProcess"/>
    <dgm:cxn modelId="{46C7F9CC-87D5-7145-BC65-2877A26FAF93}" type="presParOf" srcId="{8F349CD1-87B1-654C-B467-C69F44A00425}" destId="{A59A8442-0BE8-024B-BA11-C7AF9BFA47A6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836457-414E-924C-9B90-A7E0BBE245BB}" type="doc">
      <dgm:prSet loTypeId="urn:microsoft.com/office/officeart/2009/3/layout/RandomtoResultProcess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223B81C-80B4-4044-BDDF-3ED873BBCB5D}">
      <dgm:prSet phldrT="[Text]"/>
      <dgm:spPr>
        <a:xfrm>
          <a:off x="151812" y="1229311"/>
          <a:ext cx="2241887" cy="738803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User Requirements</a:t>
          </a:r>
        </a:p>
        <a:p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F0C584F-F007-1649-B02D-04AE7429D302}" type="parTrans" cxnId="{E62AD788-3098-C843-985E-DA2B72AF0B67}">
      <dgm:prSet/>
      <dgm:spPr/>
      <dgm:t>
        <a:bodyPr/>
        <a:lstStyle/>
        <a:p>
          <a:endParaRPr lang="en-US"/>
        </a:p>
      </dgm:t>
    </dgm:pt>
    <dgm:pt modelId="{421E05CA-E3AE-804B-8D7D-68D8F65CC917}" type="sibTrans" cxnId="{E62AD788-3098-C843-985E-DA2B72AF0B67}">
      <dgm:prSet/>
      <dgm:spPr/>
      <dgm:t>
        <a:bodyPr/>
        <a:lstStyle/>
        <a:p>
          <a:endParaRPr lang="en-US"/>
        </a:p>
      </dgm:t>
    </dgm:pt>
    <dgm:pt modelId="{379850AE-F010-4B4A-9730-FBB264566A97}">
      <dgm:prSet phldrT="[Text]"/>
      <dgm:spPr>
        <a:xfrm>
          <a:off x="5371025" y="560826"/>
          <a:ext cx="1907893" cy="1907893"/>
        </a:xfrm>
        <a:prstGeom prst="ellipse">
          <a:avLst/>
        </a:prstGeom>
        <a:solidFill>
          <a:srgbClr val="9BBB59">
            <a:hueOff val="11250266"/>
            <a:satOff val="-16880"/>
            <a:lumOff val="-274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SA1 </a:t>
          </a:r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Pilots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1894E7F-DC56-0D47-B844-5E3B4B88E62B}" type="parTrans" cxnId="{CD904472-5F48-9B41-8C1C-0229C178BB61}">
      <dgm:prSet/>
      <dgm:spPr/>
      <dgm:t>
        <a:bodyPr/>
        <a:lstStyle/>
        <a:p>
          <a:endParaRPr lang="en-US"/>
        </a:p>
      </dgm:t>
    </dgm:pt>
    <dgm:pt modelId="{532CC9D2-CF22-644F-BE50-867B4A382BE1}" type="sibTrans" cxnId="{CD904472-5F48-9B41-8C1C-0229C178BB61}">
      <dgm:prSet/>
      <dgm:spPr/>
      <dgm:t>
        <a:bodyPr/>
        <a:lstStyle/>
        <a:p>
          <a:endParaRPr lang="en-US"/>
        </a:p>
      </dgm:t>
    </dgm:pt>
    <dgm:pt modelId="{D23BE675-28BC-1748-BCE0-81FD7A24D0FE}" type="pres">
      <dgm:prSet presAssocID="{85836457-414E-924C-9B90-A7E0BBE245BB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E004823-151D-8546-BC43-097C25ECD5C0}" type="pres">
      <dgm:prSet presAssocID="{C223B81C-80B4-4044-BDDF-3ED873BBCB5D}" presName="chaos" presStyleCnt="0"/>
      <dgm:spPr/>
    </dgm:pt>
    <dgm:pt modelId="{BC36476F-57D1-974F-B34B-02DA1EFAA297}" type="pres">
      <dgm:prSet presAssocID="{C223B81C-80B4-4044-BDDF-3ED873BBCB5D}" presName="parTx1" presStyleLbl="revTx" presStyleIdx="0" presStyleCnt="1" custLinFactNeighborY="15402"/>
      <dgm:spPr/>
      <dgm:t>
        <a:bodyPr/>
        <a:lstStyle/>
        <a:p>
          <a:endParaRPr lang="en-US"/>
        </a:p>
      </dgm:t>
    </dgm:pt>
    <dgm:pt modelId="{64B66540-7DAB-1549-8A7D-CBE47444A803}" type="pres">
      <dgm:prSet presAssocID="{C223B81C-80B4-4044-BDDF-3ED873BBCB5D}" presName="c1" presStyleLbl="node1" presStyleIdx="0" presStyleCnt="19"/>
      <dgm:spPr>
        <a:xfrm>
          <a:off x="149264" y="890822"/>
          <a:ext cx="178331" cy="178331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1A91CE0D-5CA2-7E48-80E6-FA3A3E00668B}" type="pres">
      <dgm:prSet presAssocID="{C223B81C-80B4-4044-BDDF-3ED873BBCB5D}" presName="c2" presStyleLbl="node1" presStyleIdx="1" presStyleCnt="19"/>
      <dgm:spPr>
        <a:xfrm>
          <a:off x="274096" y="641157"/>
          <a:ext cx="178331" cy="178331"/>
        </a:xfrm>
        <a:prstGeom prst="ellipse">
          <a:avLst/>
        </a:prstGeom>
        <a:solidFill>
          <a:srgbClr val="9BBB59">
            <a:hueOff val="625015"/>
            <a:satOff val="-938"/>
            <a:lumOff val="-15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FDCE424E-54D1-B946-BE50-B87F021BF0A0}" type="pres">
      <dgm:prSet presAssocID="{C223B81C-80B4-4044-BDDF-3ED873BBCB5D}" presName="c3" presStyleLbl="node1" presStyleIdx="2" presStyleCnt="19"/>
      <dgm:spPr>
        <a:xfrm>
          <a:off x="573694" y="691090"/>
          <a:ext cx="280235" cy="280235"/>
        </a:xfrm>
        <a:prstGeom prst="ellipse">
          <a:avLst/>
        </a:prstGeom>
        <a:solidFill>
          <a:srgbClr val="9BBB59">
            <a:hueOff val="1250030"/>
            <a:satOff val="-1876"/>
            <a:lumOff val="-30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873B9593-C715-C343-B526-44A5E656EAA6}" type="pres">
      <dgm:prSet presAssocID="{C223B81C-80B4-4044-BDDF-3ED873BBCB5D}" presName="c4" presStyleLbl="node1" presStyleIdx="3" presStyleCnt="19"/>
      <dgm:spPr>
        <a:xfrm>
          <a:off x="823359" y="416459"/>
          <a:ext cx="178331" cy="178331"/>
        </a:xfrm>
        <a:prstGeom prst="ellipse">
          <a:avLst/>
        </a:prstGeom>
        <a:solidFill>
          <a:srgbClr val="9BBB59">
            <a:hueOff val="1875044"/>
            <a:satOff val="-2813"/>
            <a:lumOff val="-45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B0C4F755-EEB4-9B41-8E4E-FEB8A683067A}" type="pres">
      <dgm:prSet presAssocID="{C223B81C-80B4-4044-BDDF-3ED873BBCB5D}" presName="c5" presStyleLbl="node1" presStyleIdx="4" presStyleCnt="19"/>
      <dgm:spPr>
        <a:xfrm>
          <a:off x="1147923" y="316593"/>
          <a:ext cx="178331" cy="178331"/>
        </a:xfrm>
        <a:prstGeom prst="ellipse">
          <a:avLst/>
        </a:prstGeom>
        <a:solidFill>
          <a:srgbClr val="9BBB59">
            <a:hueOff val="2500059"/>
            <a:satOff val="-3751"/>
            <a:lumOff val="-61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87246977-AF9E-7243-9C0E-67E7B7F5C479}" type="pres">
      <dgm:prSet presAssocID="{C223B81C-80B4-4044-BDDF-3ED873BBCB5D}" presName="c6" presStyleLbl="node1" presStyleIdx="5" presStyleCnt="19"/>
      <dgm:spPr>
        <a:xfrm>
          <a:off x="1547387" y="491358"/>
          <a:ext cx="178331" cy="178331"/>
        </a:xfrm>
        <a:prstGeom prst="ellipse">
          <a:avLst/>
        </a:prstGeom>
        <a:solidFill>
          <a:srgbClr val="9BBB59">
            <a:hueOff val="3125074"/>
            <a:satOff val="-4689"/>
            <a:lumOff val="-76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EE16CBC9-1ECA-2745-8437-B305BA239C5D}" type="pres">
      <dgm:prSet presAssocID="{C223B81C-80B4-4044-BDDF-3ED873BBCB5D}" presName="c7" presStyleLbl="node1" presStyleIdx="6" presStyleCnt="19"/>
      <dgm:spPr>
        <a:xfrm>
          <a:off x="1797051" y="616191"/>
          <a:ext cx="280235" cy="280235"/>
        </a:xfrm>
        <a:prstGeom prst="ellipse">
          <a:avLst/>
        </a:prstGeom>
        <a:solidFill>
          <a:srgbClr val="9BBB59">
            <a:hueOff val="3750089"/>
            <a:satOff val="-5627"/>
            <a:lumOff val="-91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9472104A-BBE5-F149-850C-E5EBC7271421}" type="pres">
      <dgm:prSet presAssocID="{C223B81C-80B4-4044-BDDF-3ED873BBCB5D}" presName="c8" presStyleLbl="node1" presStyleIdx="7" presStyleCnt="19"/>
      <dgm:spPr>
        <a:xfrm>
          <a:off x="2146582" y="890822"/>
          <a:ext cx="178331" cy="178331"/>
        </a:xfrm>
        <a:prstGeom prst="ellipse">
          <a:avLst/>
        </a:prstGeom>
        <a:solidFill>
          <a:srgbClr val="9BBB59">
            <a:hueOff val="4375103"/>
            <a:satOff val="-6564"/>
            <a:lumOff val="-106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5BC68E13-5FCE-4D46-AB15-D5055D98DFE2}" type="pres">
      <dgm:prSet presAssocID="{C223B81C-80B4-4044-BDDF-3ED873BBCB5D}" presName="c9" presStyleLbl="node1" presStyleIdx="8" presStyleCnt="19"/>
      <dgm:spPr>
        <a:xfrm>
          <a:off x="2296381" y="1165453"/>
          <a:ext cx="178331" cy="178331"/>
        </a:xfrm>
        <a:prstGeom prst="ellipse">
          <a:avLst/>
        </a:prstGeom>
        <a:solidFill>
          <a:srgbClr val="9BBB59">
            <a:hueOff val="5000118"/>
            <a:satOff val="-7502"/>
            <a:lumOff val="-122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95AFF520-F530-A048-A67C-45103FEDE27E}" type="pres">
      <dgm:prSet presAssocID="{C223B81C-80B4-4044-BDDF-3ED873BBCB5D}" presName="c10" presStyleLbl="node1" presStyleIdx="9" presStyleCnt="19"/>
      <dgm:spPr>
        <a:xfrm>
          <a:off x="998124" y="641157"/>
          <a:ext cx="458567" cy="458567"/>
        </a:xfrm>
        <a:prstGeom prst="ellipse">
          <a:avLst/>
        </a:prstGeom>
        <a:solidFill>
          <a:srgbClr val="9BBB59">
            <a:hueOff val="5625133"/>
            <a:satOff val="-8440"/>
            <a:lumOff val="-137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2832B158-8002-1C46-BAC0-0908286862B9}" type="pres">
      <dgm:prSet presAssocID="{C223B81C-80B4-4044-BDDF-3ED873BBCB5D}" presName="c11" presStyleLbl="node1" presStyleIdx="10" presStyleCnt="19"/>
      <dgm:spPr>
        <a:xfrm>
          <a:off x="24432" y="1589883"/>
          <a:ext cx="178331" cy="178331"/>
        </a:xfrm>
        <a:prstGeom prst="ellipse">
          <a:avLst/>
        </a:prstGeom>
        <a:solidFill>
          <a:srgbClr val="9BBB59">
            <a:hueOff val="6250148"/>
            <a:satOff val="-9378"/>
            <a:lumOff val="-152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13C5396B-7C3E-7549-BF44-07FB0665FD2A}" type="pres">
      <dgm:prSet presAssocID="{C223B81C-80B4-4044-BDDF-3ED873BBCB5D}" presName="c12" presStyleLbl="node1" presStyleIdx="11" presStyleCnt="19"/>
      <dgm:spPr>
        <a:xfrm>
          <a:off x="174231" y="1814582"/>
          <a:ext cx="280235" cy="280235"/>
        </a:xfrm>
        <a:prstGeom prst="ellipse">
          <a:avLst/>
        </a:prstGeom>
        <a:solidFill>
          <a:srgbClr val="9BBB59">
            <a:hueOff val="6875162"/>
            <a:satOff val="-10316"/>
            <a:lumOff val="-167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3FF6BAE9-6E22-A24E-9AE6-08D8738DE99F}" type="pres">
      <dgm:prSet presAssocID="{C223B81C-80B4-4044-BDDF-3ED873BBCB5D}" presName="c13" presStyleLbl="node1" presStyleIdx="12" presStyleCnt="19"/>
      <dgm:spPr>
        <a:xfrm>
          <a:off x="548728" y="2014313"/>
          <a:ext cx="407615" cy="407615"/>
        </a:xfrm>
        <a:prstGeom prst="ellipse">
          <a:avLst/>
        </a:prstGeom>
        <a:solidFill>
          <a:srgbClr val="9BBB59">
            <a:hueOff val="7500177"/>
            <a:satOff val="-11253"/>
            <a:lumOff val="-183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62A05D80-035F-0448-ADF0-BF3ABF2F408E}" type="pres">
      <dgm:prSet presAssocID="{C223B81C-80B4-4044-BDDF-3ED873BBCB5D}" presName="c14" presStyleLbl="node1" presStyleIdx="13" presStyleCnt="19"/>
      <dgm:spPr>
        <a:xfrm>
          <a:off x="1073024" y="2338878"/>
          <a:ext cx="178331" cy="178331"/>
        </a:xfrm>
        <a:prstGeom prst="ellipse">
          <a:avLst/>
        </a:prstGeom>
        <a:solidFill>
          <a:srgbClr val="9BBB59">
            <a:hueOff val="8125192"/>
            <a:satOff val="-12191"/>
            <a:lumOff val="-198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92D3685E-9FD9-1442-A23E-C479D9ECBA3B}" type="pres">
      <dgm:prSet presAssocID="{C223B81C-80B4-4044-BDDF-3ED873BBCB5D}" presName="c15" presStyleLbl="node1" presStyleIdx="14" presStyleCnt="19"/>
      <dgm:spPr>
        <a:xfrm>
          <a:off x="1172890" y="2014313"/>
          <a:ext cx="280235" cy="280235"/>
        </a:xfrm>
        <a:prstGeom prst="ellipse">
          <a:avLst/>
        </a:prstGeom>
        <a:solidFill>
          <a:srgbClr val="9BBB59">
            <a:hueOff val="8750207"/>
            <a:satOff val="-13129"/>
            <a:lumOff val="-213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99D93567-02F4-3748-998E-82D1FA389A15}" type="pres">
      <dgm:prSet presAssocID="{C223B81C-80B4-4044-BDDF-3ED873BBCB5D}" presName="c16" presStyleLbl="node1" presStyleIdx="15" presStyleCnt="19"/>
      <dgm:spPr>
        <a:xfrm>
          <a:off x="1422554" y="2363844"/>
          <a:ext cx="178331" cy="178331"/>
        </a:xfrm>
        <a:prstGeom prst="ellipse">
          <a:avLst/>
        </a:prstGeom>
        <a:solidFill>
          <a:srgbClr val="9BBB59">
            <a:hueOff val="9375221"/>
            <a:satOff val="-14067"/>
            <a:lumOff val="-228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791650D9-74D9-174F-9BF2-6460661DC4BD}" type="pres">
      <dgm:prSet presAssocID="{C223B81C-80B4-4044-BDDF-3ED873BBCB5D}" presName="c17" presStyleLbl="node1" presStyleIdx="16" presStyleCnt="19"/>
      <dgm:spPr>
        <a:xfrm>
          <a:off x="1647253" y="1964380"/>
          <a:ext cx="407615" cy="407615"/>
        </a:xfrm>
        <a:prstGeom prst="ellipse">
          <a:avLst/>
        </a:prstGeom>
        <a:solidFill>
          <a:srgbClr val="9BBB59">
            <a:hueOff val="10000237"/>
            <a:satOff val="-15004"/>
            <a:lumOff val="-244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D056AD30-BD0E-EB4B-954E-9E910AAD751B}" type="pres">
      <dgm:prSet presAssocID="{C223B81C-80B4-4044-BDDF-3ED873BBCB5D}" presName="c18" presStyleLbl="node1" presStyleIdx="17" presStyleCnt="19"/>
      <dgm:spPr>
        <a:xfrm>
          <a:off x="2196515" y="1864515"/>
          <a:ext cx="280235" cy="280235"/>
        </a:xfrm>
        <a:prstGeom prst="ellipse">
          <a:avLst/>
        </a:prstGeom>
        <a:solidFill>
          <a:srgbClr val="9BBB59">
            <a:hueOff val="10625251"/>
            <a:satOff val="-15942"/>
            <a:lumOff val="-259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C37C4629-F271-E242-A51E-0C92DD661094}" type="pres">
      <dgm:prSet presAssocID="{421E05CA-E3AE-804B-8D7D-68D8F65CC917}" presName="chevronComposite1" presStyleCnt="0"/>
      <dgm:spPr/>
    </dgm:pt>
    <dgm:pt modelId="{50EEB9FF-27E6-1D47-9FC3-8278F939E626}" type="pres">
      <dgm:prSet presAssocID="{421E05CA-E3AE-804B-8D7D-68D8F65CC917}" presName="chevron1" presStyleLbl="sibTrans2D1" presStyleIdx="0" presStyleCnt="2" custScaleX="174793" custLinFactNeighborX="-17892"/>
      <dgm:spPr>
        <a:xfrm>
          <a:off x="2329498" y="690675"/>
          <a:ext cx="1438569" cy="1571221"/>
        </a:xfrm>
        <a:prstGeom prst="chevron">
          <a:avLst>
            <a:gd name="adj" fmla="val 62310"/>
          </a:avLst>
        </a:prstGeom>
        <a:solidFill>
          <a:schemeClr val="accent6">
            <a:lumMod val="75000"/>
          </a:schemeClr>
        </a:solidFill>
        <a:ln>
          <a:noFill/>
        </a:ln>
        <a:effectLst/>
      </dgm:spPr>
      <dgm:t>
        <a:bodyPr/>
        <a:lstStyle/>
        <a:p>
          <a:endParaRPr lang="en-GB"/>
        </a:p>
      </dgm:t>
    </dgm:pt>
    <dgm:pt modelId="{C954BE80-6DC1-CB42-BF6C-2FB7D6780660}" type="pres">
      <dgm:prSet presAssocID="{421E05CA-E3AE-804B-8D7D-68D8F65CC917}" presName="spChevron1" presStyleCnt="0"/>
      <dgm:spPr/>
    </dgm:pt>
    <dgm:pt modelId="{D53F6444-3E37-BD4D-984C-25C8B3465D7F}" type="pres">
      <dgm:prSet presAssocID="{421E05CA-E3AE-804B-8D7D-68D8F65CC917}" presName="overlap" presStyleCnt="0"/>
      <dgm:spPr/>
    </dgm:pt>
    <dgm:pt modelId="{B9668A3B-F888-4E45-94B2-A95D9DD98FBA}" type="pres">
      <dgm:prSet presAssocID="{421E05CA-E3AE-804B-8D7D-68D8F65CC917}" presName="chevronComposite2" presStyleCnt="0"/>
      <dgm:spPr/>
    </dgm:pt>
    <dgm:pt modelId="{EAE5193E-E021-D943-B26F-FA05920FBA23}" type="pres">
      <dgm:prSet presAssocID="{421E05CA-E3AE-804B-8D7D-68D8F65CC917}" presName="chevron2" presStyleLbl="sibTrans2D1" presStyleIdx="1" presStyleCnt="2" custScaleX="170270" custLinFactNeighborX="-50186"/>
      <dgm:spPr>
        <a:xfrm>
          <a:off x="3437291" y="690675"/>
          <a:ext cx="1401344" cy="1571221"/>
        </a:xfrm>
        <a:prstGeom prst="chevron">
          <a:avLst>
            <a:gd name="adj" fmla="val 6231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gm:spPr>
      <dgm:t>
        <a:bodyPr/>
        <a:lstStyle/>
        <a:p>
          <a:endParaRPr lang="en-GB"/>
        </a:p>
      </dgm:t>
    </dgm:pt>
    <dgm:pt modelId="{836832CA-7527-6B49-ABA3-D5DD24DB0E26}" type="pres">
      <dgm:prSet presAssocID="{421E05CA-E3AE-804B-8D7D-68D8F65CC917}" presName="spChevron2" presStyleCnt="0"/>
      <dgm:spPr/>
    </dgm:pt>
    <dgm:pt modelId="{84970B0D-E22E-C14C-BA1B-87602BCFD12E}" type="pres">
      <dgm:prSet presAssocID="{379850AE-F010-4B4A-9730-FBB264566A97}" presName="last" presStyleCnt="0"/>
      <dgm:spPr/>
    </dgm:pt>
    <dgm:pt modelId="{55836B85-BF4C-064E-B732-EB4777562934}" type="pres">
      <dgm:prSet presAssocID="{379850AE-F010-4B4A-9730-FBB264566A97}" presName="circleTx" presStyleLbl="node1" presStyleIdx="18" presStyleCnt="19" custLinFactNeighborX="7175"/>
      <dgm:spPr/>
      <dgm:t>
        <a:bodyPr/>
        <a:lstStyle/>
        <a:p>
          <a:endParaRPr lang="en-US"/>
        </a:p>
      </dgm:t>
    </dgm:pt>
    <dgm:pt modelId="{F0B37E08-EE06-F240-BE21-C47C30080886}" type="pres">
      <dgm:prSet presAssocID="{379850AE-F010-4B4A-9730-FBB264566A97}" presName="spN" presStyleCnt="0"/>
      <dgm:spPr/>
    </dgm:pt>
  </dgm:ptLst>
  <dgm:cxnLst>
    <dgm:cxn modelId="{E62AD788-3098-C843-985E-DA2B72AF0B67}" srcId="{85836457-414E-924C-9B90-A7E0BBE245BB}" destId="{C223B81C-80B4-4044-BDDF-3ED873BBCB5D}" srcOrd="0" destOrd="0" parTransId="{DF0C584F-F007-1649-B02D-04AE7429D302}" sibTransId="{421E05CA-E3AE-804B-8D7D-68D8F65CC917}"/>
    <dgm:cxn modelId="{EB724227-BAD2-E04E-9D8D-E96EE44223C6}" type="presOf" srcId="{C223B81C-80B4-4044-BDDF-3ED873BBCB5D}" destId="{BC36476F-57D1-974F-B34B-02DA1EFAA297}" srcOrd="0" destOrd="0" presId="urn:microsoft.com/office/officeart/2009/3/layout/RandomtoResultProcess"/>
    <dgm:cxn modelId="{A1D73507-5B71-7A42-B5B2-0EA405AB632E}" type="presOf" srcId="{379850AE-F010-4B4A-9730-FBB264566A97}" destId="{55836B85-BF4C-064E-B732-EB4777562934}" srcOrd="0" destOrd="0" presId="urn:microsoft.com/office/officeart/2009/3/layout/RandomtoResultProcess"/>
    <dgm:cxn modelId="{CD904472-5F48-9B41-8C1C-0229C178BB61}" srcId="{85836457-414E-924C-9B90-A7E0BBE245BB}" destId="{379850AE-F010-4B4A-9730-FBB264566A97}" srcOrd="1" destOrd="0" parTransId="{81894E7F-DC56-0D47-B844-5E3B4B88E62B}" sibTransId="{532CC9D2-CF22-644F-BE50-867B4A382BE1}"/>
    <dgm:cxn modelId="{C295FAA1-0CC8-9F45-9585-1E359154DFD3}" type="presOf" srcId="{85836457-414E-924C-9B90-A7E0BBE245BB}" destId="{D23BE675-28BC-1748-BCE0-81FD7A24D0FE}" srcOrd="0" destOrd="0" presId="urn:microsoft.com/office/officeart/2009/3/layout/RandomtoResultProcess"/>
    <dgm:cxn modelId="{B47B8709-BCA3-5745-B0AB-18515812CCB4}" type="presParOf" srcId="{D23BE675-28BC-1748-BCE0-81FD7A24D0FE}" destId="{1E004823-151D-8546-BC43-097C25ECD5C0}" srcOrd="0" destOrd="0" presId="urn:microsoft.com/office/officeart/2009/3/layout/RandomtoResultProcess"/>
    <dgm:cxn modelId="{BDB29A5A-F253-CA4F-98F1-B1E72AC19D42}" type="presParOf" srcId="{1E004823-151D-8546-BC43-097C25ECD5C0}" destId="{BC36476F-57D1-974F-B34B-02DA1EFAA297}" srcOrd="0" destOrd="0" presId="urn:microsoft.com/office/officeart/2009/3/layout/RandomtoResultProcess"/>
    <dgm:cxn modelId="{F533025F-1137-3B49-BC55-4A6AB24A23EE}" type="presParOf" srcId="{1E004823-151D-8546-BC43-097C25ECD5C0}" destId="{64B66540-7DAB-1549-8A7D-CBE47444A803}" srcOrd="1" destOrd="0" presId="urn:microsoft.com/office/officeart/2009/3/layout/RandomtoResultProcess"/>
    <dgm:cxn modelId="{A8819AC5-C12A-9F45-B7D1-D2428085ADB0}" type="presParOf" srcId="{1E004823-151D-8546-BC43-097C25ECD5C0}" destId="{1A91CE0D-5CA2-7E48-80E6-FA3A3E00668B}" srcOrd="2" destOrd="0" presId="urn:microsoft.com/office/officeart/2009/3/layout/RandomtoResultProcess"/>
    <dgm:cxn modelId="{9AA51D7D-D5A9-7644-9760-E921175D848D}" type="presParOf" srcId="{1E004823-151D-8546-BC43-097C25ECD5C0}" destId="{FDCE424E-54D1-B946-BE50-B87F021BF0A0}" srcOrd="3" destOrd="0" presId="urn:microsoft.com/office/officeart/2009/3/layout/RandomtoResultProcess"/>
    <dgm:cxn modelId="{C6F70A0F-F483-DF40-8462-1FE22D873DE1}" type="presParOf" srcId="{1E004823-151D-8546-BC43-097C25ECD5C0}" destId="{873B9593-C715-C343-B526-44A5E656EAA6}" srcOrd="4" destOrd="0" presId="urn:microsoft.com/office/officeart/2009/3/layout/RandomtoResultProcess"/>
    <dgm:cxn modelId="{F9D67A77-AE8C-7A40-A0E3-433B63C932C3}" type="presParOf" srcId="{1E004823-151D-8546-BC43-097C25ECD5C0}" destId="{B0C4F755-EEB4-9B41-8E4E-FEB8A683067A}" srcOrd="5" destOrd="0" presId="urn:microsoft.com/office/officeart/2009/3/layout/RandomtoResultProcess"/>
    <dgm:cxn modelId="{5E35D8DC-83D8-3E41-BAD8-95BB56E012DA}" type="presParOf" srcId="{1E004823-151D-8546-BC43-097C25ECD5C0}" destId="{87246977-AF9E-7243-9C0E-67E7B7F5C479}" srcOrd="6" destOrd="0" presId="urn:microsoft.com/office/officeart/2009/3/layout/RandomtoResultProcess"/>
    <dgm:cxn modelId="{E3380BD3-DD39-5443-828C-ECB63D740156}" type="presParOf" srcId="{1E004823-151D-8546-BC43-097C25ECD5C0}" destId="{EE16CBC9-1ECA-2745-8437-B305BA239C5D}" srcOrd="7" destOrd="0" presId="urn:microsoft.com/office/officeart/2009/3/layout/RandomtoResultProcess"/>
    <dgm:cxn modelId="{BBD4B674-4674-9A49-B06B-8E527ECECAA8}" type="presParOf" srcId="{1E004823-151D-8546-BC43-097C25ECD5C0}" destId="{9472104A-BBE5-F149-850C-E5EBC7271421}" srcOrd="8" destOrd="0" presId="urn:microsoft.com/office/officeart/2009/3/layout/RandomtoResultProcess"/>
    <dgm:cxn modelId="{2585DDDE-3B77-E949-9D5B-74B5CF11E2DE}" type="presParOf" srcId="{1E004823-151D-8546-BC43-097C25ECD5C0}" destId="{5BC68E13-5FCE-4D46-AB15-D5055D98DFE2}" srcOrd="9" destOrd="0" presId="urn:microsoft.com/office/officeart/2009/3/layout/RandomtoResultProcess"/>
    <dgm:cxn modelId="{F6C6944D-A509-FB46-827F-FDA91602DE66}" type="presParOf" srcId="{1E004823-151D-8546-BC43-097C25ECD5C0}" destId="{95AFF520-F530-A048-A67C-45103FEDE27E}" srcOrd="10" destOrd="0" presId="urn:microsoft.com/office/officeart/2009/3/layout/RandomtoResultProcess"/>
    <dgm:cxn modelId="{E3C44AA4-F8D8-9C4B-8B2F-E265FF301646}" type="presParOf" srcId="{1E004823-151D-8546-BC43-097C25ECD5C0}" destId="{2832B158-8002-1C46-BAC0-0908286862B9}" srcOrd="11" destOrd="0" presId="urn:microsoft.com/office/officeart/2009/3/layout/RandomtoResultProcess"/>
    <dgm:cxn modelId="{6D12A748-5A94-C94F-AD54-278DB917319E}" type="presParOf" srcId="{1E004823-151D-8546-BC43-097C25ECD5C0}" destId="{13C5396B-7C3E-7549-BF44-07FB0665FD2A}" srcOrd="12" destOrd="0" presId="urn:microsoft.com/office/officeart/2009/3/layout/RandomtoResultProcess"/>
    <dgm:cxn modelId="{24DB7D03-9EAF-154C-862F-275199E873B0}" type="presParOf" srcId="{1E004823-151D-8546-BC43-097C25ECD5C0}" destId="{3FF6BAE9-6E22-A24E-9AE6-08D8738DE99F}" srcOrd="13" destOrd="0" presId="urn:microsoft.com/office/officeart/2009/3/layout/RandomtoResultProcess"/>
    <dgm:cxn modelId="{2BBAEF75-7A3A-5846-BBDD-24FEA537EE22}" type="presParOf" srcId="{1E004823-151D-8546-BC43-097C25ECD5C0}" destId="{62A05D80-035F-0448-ADF0-BF3ABF2F408E}" srcOrd="14" destOrd="0" presId="urn:microsoft.com/office/officeart/2009/3/layout/RandomtoResultProcess"/>
    <dgm:cxn modelId="{F1A98F61-FF69-D84A-8B7A-6A30EB48BA5B}" type="presParOf" srcId="{1E004823-151D-8546-BC43-097C25ECD5C0}" destId="{92D3685E-9FD9-1442-A23E-C479D9ECBA3B}" srcOrd="15" destOrd="0" presId="urn:microsoft.com/office/officeart/2009/3/layout/RandomtoResultProcess"/>
    <dgm:cxn modelId="{3A691098-00C6-D74E-8CAA-64FBCCE2A6A6}" type="presParOf" srcId="{1E004823-151D-8546-BC43-097C25ECD5C0}" destId="{99D93567-02F4-3748-998E-82D1FA389A15}" srcOrd="16" destOrd="0" presId="urn:microsoft.com/office/officeart/2009/3/layout/RandomtoResultProcess"/>
    <dgm:cxn modelId="{093C98A3-0B0C-C94B-AACB-0B2D9B709E93}" type="presParOf" srcId="{1E004823-151D-8546-BC43-097C25ECD5C0}" destId="{791650D9-74D9-174F-9BF2-6460661DC4BD}" srcOrd="17" destOrd="0" presId="urn:microsoft.com/office/officeart/2009/3/layout/RandomtoResultProcess"/>
    <dgm:cxn modelId="{4C89C1B9-4E75-844F-A0CE-84E255B0D519}" type="presParOf" srcId="{1E004823-151D-8546-BC43-097C25ECD5C0}" destId="{D056AD30-BD0E-EB4B-954E-9E910AAD751B}" srcOrd="18" destOrd="0" presId="urn:microsoft.com/office/officeart/2009/3/layout/RandomtoResultProcess"/>
    <dgm:cxn modelId="{270BC0EE-03A2-2946-8647-D4AABEE14DE0}" type="presParOf" srcId="{D23BE675-28BC-1748-BCE0-81FD7A24D0FE}" destId="{C37C4629-F271-E242-A51E-0C92DD661094}" srcOrd="1" destOrd="0" presId="urn:microsoft.com/office/officeart/2009/3/layout/RandomtoResultProcess"/>
    <dgm:cxn modelId="{AA9B3B6F-CA55-D542-8F18-39D355A87CF0}" type="presParOf" srcId="{C37C4629-F271-E242-A51E-0C92DD661094}" destId="{50EEB9FF-27E6-1D47-9FC3-8278F939E626}" srcOrd="0" destOrd="0" presId="urn:microsoft.com/office/officeart/2009/3/layout/RandomtoResultProcess"/>
    <dgm:cxn modelId="{136485A1-BB28-2242-B384-5C9E4047175F}" type="presParOf" srcId="{C37C4629-F271-E242-A51E-0C92DD661094}" destId="{C954BE80-6DC1-CB42-BF6C-2FB7D6780660}" srcOrd="1" destOrd="0" presId="urn:microsoft.com/office/officeart/2009/3/layout/RandomtoResultProcess"/>
    <dgm:cxn modelId="{1B69FDCF-FFC6-684F-AA64-8280313CCAFF}" type="presParOf" srcId="{D23BE675-28BC-1748-BCE0-81FD7A24D0FE}" destId="{D53F6444-3E37-BD4D-984C-25C8B3465D7F}" srcOrd="2" destOrd="0" presId="urn:microsoft.com/office/officeart/2009/3/layout/RandomtoResultProcess"/>
    <dgm:cxn modelId="{34356F80-89BE-6E4A-9DD3-8A70FDAFA8BF}" type="presParOf" srcId="{D23BE675-28BC-1748-BCE0-81FD7A24D0FE}" destId="{B9668A3B-F888-4E45-94B2-A95D9DD98FBA}" srcOrd="3" destOrd="0" presId="urn:microsoft.com/office/officeart/2009/3/layout/RandomtoResultProcess"/>
    <dgm:cxn modelId="{15325707-1D8D-1B48-9260-8A3013AC647B}" type="presParOf" srcId="{B9668A3B-F888-4E45-94B2-A95D9DD98FBA}" destId="{EAE5193E-E021-D943-B26F-FA05920FBA23}" srcOrd="0" destOrd="0" presId="urn:microsoft.com/office/officeart/2009/3/layout/RandomtoResultProcess"/>
    <dgm:cxn modelId="{E8ADF51B-9BFA-9A4D-9673-8C9FF8A03394}" type="presParOf" srcId="{B9668A3B-F888-4E45-94B2-A95D9DD98FBA}" destId="{836832CA-7527-6B49-ABA3-D5DD24DB0E26}" srcOrd="1" destOrd="0" presId="urn:microsoft.com/office/officeart/2009/3/layout/RandomtoResultProcess"/>
    <dgm:cxn modelId="{6BDA2740-FA16-704E-A565-B748EA091D2C}" type="presParOf" srcId="{D23BE675-28BC-1748-BCE0-81FD7A24D0FE}" destId="{84970B0D-E22E-C14C-BA1B-87602BCFD12E}" srcOrd="4" destOrd="0" presId="urn:microsoft.com/office/officeart/2009/3/layout/RandomtoResultProcess"/>
    <dgm:cxn modelId="{BA71BD5B-0C7F-4646-8FB3-0F968E8CEDF2}" type="presParOf" srcId="{84970B0D-E22E-C14C-BA1B-87602BCFD12E}" destId="{55836B85-BF4C-064E-B732-EB4777562934}" srcOrd="0" destOrd="0" presId="urn:microsoft.com/office/officeart/2009/3/layout/RandomtoResultProcess"/>
    <dgm:cxn modelId="{CBCFF5BD-1A05-3645-B96D-D642E6870B19}" type="presParOf" srcId="{84970B0D-E22E-C14C-BA1B-87602BCFD12E}" destId="{F0B37E08-EE06-F240-BE21-C47C30080886}" srcOrd="1" destOrd="0" presId="urn:microsoft.com/office/officeart/2009/3/layout/RandomtoResultProces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7EC9B-EED3-4D4A-9343-2FC1674DCAA1}">
      <dsp:nvSpPr>
        <dsp:cNvPr id="0" name=""/>
        <dsp:cNvSpPr/>
      </dsp:nvSpPr>
      <dsp:spPr>
        <a:xfrm>
          <a:off x="613742" y="108709"/>
          <a:ext cx="9618744" cy="1226489"/>
        </a:xfrm>
        <a:prstGeom prst="rightArrow">
          <a:avLst>
            <a:gd name="adj1" fmla="val 50000"/>
            <a:gd name="adj2" fmla="val 50000"/>
          </a:avLst>
        </a:prstGeom>
        <a:solidFill>
          <a:srgbClr val="F57A1E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4705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>
              <a:solidFill>
                <a:srgbClr val="1F3A69"/>
              </a:solidFill>
            </a:rPr>
            <a:t>AARC</a:t>
          </a:r>
          <a:endParaRPr lang="en-GB" sz="2300" b="1" kern="1200" dirty="0">
            <a:solidFill>
              <a:srgbClr val="1F3A69"/>
            </a:solidFill>
          </a:endParaRPr>
        </a:p>
      </dsp:txBody>
      <dsp:txXfrm>
        <a:off x="613742" y="415331"/>
        <a:ext cx="9312122" cy="613245"/>
      </dsp:txXfrm>
    </dsp:sp>
    <dsp:sp modelId="{4AA382C5-8EF3-3A40-85FA-CD6EF4946C69}">
      <dsp:nvSpPr>
        <dsp:cNvPr id="0" name=""/>
        <dsp:cNvSpPr/>
      </dsp:nvSpPr>
      <dsp:spPr>
        <a:xfrm>
          <a:off x="609768" y="995655"/>
          <a:ext cx="2432803" cy="30698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Requirements</a:t>
          </a:r>
          <a:endParaRPr lang="en-GB" sz="20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Anchored in real use cases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 dirty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Pilots</a:t>
          </a:r>
          <a:endParaRPr lang="en-GB" sz="20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AARC technical and policy  findings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Training</a:t>
          </a:r>
          <a:endParaRPr lang="en-GB" sz="1800" kern="1200" dirty="0"/>
        </a:p>
      </dsp:txBody>
      <dsp:txXfrm>
        <a:off x="609768" y="995655"/>
        <a:ext cx="2432803" cy="3069850"/>
      </dsp:txXfrm>
    </dsp:sp>
    <dsp:sp modelId="{1F08602E-86E7-1247-AA6C-240C9C0D5DF4}">
      <dsp:nvSpPr>
        <dsp:cNvPr id="0" name=""/>
        <dsp:cNvSpPr/>
      </dsp:nvSpPr>
      <dsp:spPr>
        <a:xfrm>
          <a:off x="2780198" y="517394"/>
          <a:ext cx="7532249" cy="1226489"/>
        </a:xfrm>
        <a:prstGeom prst="rightArrow">
          <a:avLst>
            <a:gd name="adj1" fmla="val 50000"/>
            <a:gd name="adj2" fmla="val 50000"/>
          </a:avLst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4705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REFEDS/FIM4R</a:t>
          </a:r>
          <a:endParaRPr lang="en-GB" sz="2300" kern="1200" dirty="0"/>
        </a:p>
      </dsp:txBody>
      <dsp:txXfrm>
        <a:off x="2780198" y="824016"/>
        <a:ext cx="7225627" cy="613245"/>
      </dsp:txXfrm>
    </dsp:sp>
    <dsp:sp modelId="{3548E02E-ABFE-4248-AE6C-5923D2082C89}">
      <dsp:nvSpPr>
        <dsp:cNvPr id="0" name=""/>
        <dsp:cNvSpPr/>
      </dsp:nvSpPr>
      <dsp:spPr>
        <a:xfrm>
          <a:off x="2777614" y="1307720"/>
          <a:ext cx="3064548" cy="27650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REFEDS:</a:t>
          </a:r>
          <a:endParaRPr lang="en-GB" sz="20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Feedback and validation from Fed Operators on best practices</a:t>
          </a:r>
          <a:endParaRPr lang="en-GB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FIM4R: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Feedback on pilots from AAI user communities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Requirements/feedback  for training and architecture</a:t>
          </a:r>
          <a:endParaRPr lang="en-GB" sz="1800" kern="1200" dirty="0"/>
        </a:p>
      </dsp:txBody>
      <dsp:txXfrm>
        <a:off x="2777614" y="1307720"/>
        <a:ext cx="3064548" cy="2765018"/>
      </dsp:txXfrm>
    </dsp:sp>
    <dsp:sp modelId="{5549BA4F-B52A-D449-A62C-D36777D84E3E}">
      <dsp:nvSpPr>
        <dsp:cNvPr id="0" name=""/>
        <dsp:cNvSpPr/>
      </dsp:nvSpPr>
      <dsp:spPr>
        <a:xfrm>
          <a:off x="5738175" y="926079"/>
          <a:ext cx="4540839" cy="1226489"/>
        </a:xfrm>
        <a:prstGeom prst="rightArrow">
          <a:avLst>
            <a:gd name="adj1" fmla="val 50000"/>
            <a:gd name="adj2" fmla="val 50000"/>
          </a:avLst>
        </a:prstGeom>
        <a:solidFill>
          <a:srgbClr val="16334E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4705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e-Infrastructures i.e. GEANT</a:t>
          </a:r>
          <a:endParaRPr lang="en-GB" sz="2300" kern="1200" dirty="0"/>
        </a:p>
      </dsp:txBody>
      <dsp:txXfrm>
        <a:off x="5738175" y="1232701"/>
        <a:ext cx="4234217" cy="613245"/>
      </dsp:txXfrm>
    </dsp:sp>
    <dsp:sp modelId="{D8857119-5DCC-9548-9CCD-882BD9933BA1}">
      <dsp:nvSpPr>
        <dsp:cNvPr id="0" name=""/>
        <dsp:cNvSpPr/>
      </dsp:nvSpPr>
      <dsp:spPr>
        <a:xfrm>
          <a:off x="5746924" y="1811664"/>
          <a:ext cx="2262695" cy="22829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Develop business case 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Costing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Supply chain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 dirty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Pilot the deployments </a:t>
          </a:r>
          <a:r>
            <a:rPr lang="en-GB" sz="1800" kern="1200" dirty="0" smtClean="0"/>
            <a:t> </a:t>
          </a:r>
          <a:endParaRPr lang="en-GB" sz="1800" kern="1200" dirty="0"/>
        </a:p>
      </dsp:txBody>
      <dsp:txXfrm>
        <a:off x="5746924" y="1811664"/>
        <a:ext cx="2262695" cy="2282903"/>
      </dsp:txXfrm>
    </dsp:sp>
    <dsp:sp modelId="{3C3D9FA8-9B08-F44A-9054-553DA6141CA9}">
      <dsp:nvSpPr>
        <dsp:cNvPr id="0" name=""/>
        <dsp:cNvSpPr/>
      </dsp:nvSpPr>
      <dsp:spPr>
        <a:xfrm>
          <a:off x="7799555" y="1334764"/>
          <a:ext cx="2326656" cy="1226489"/>
        </a:xfrm>
        <a:prstGeom prst="rightArrow">
          <a:avLst>
            <a:gd name="adj1" fmla="val 50000"/>
            <a:gd name="adj2" fmla="val 50000"/>
          </a:avLst>
        </a:prstGeom>
        <a:solidFill>
          <a:srgbClr val="B7E84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4705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>
              <a:solidFill>
                <a:srgbClr val="1F3A69"/>
              </a:solidFill>
            </a:rPr>
            <a:t>eduGAIN</a:t>
          </a:r>
          <a:endParaRPr lang="en-GB" sz="2300" kern="1200" dirty="0">
            <a:solidFill>
              <a:srgbClr val="1F3A69"/>
            </a:solidFill>
          </a:endParaRPr>
        </a:p>
      </dsp:txBody>
      <dsp:txXfrm>
        <a:off x="7799555" y="1641386"/>
        <a:ext cx="2020034" cy="613245"/>
      </dsp:txXfrm>
    </dsp:sp>
    <dsp:sp modelId="{A59A8442-0BE8-024B-BA11-C7AF9BFA47A6}">
      <dsp:nvSpPr>
        <dsp:cNvPr id="0" name=""/>
        <dsp:cNvSpPr/>
      </dsp:nvSpPr>
      <dsp:spPr>
        <a:xfrm>
          <a:off x="7798292" y="2099718"/>
          <a:ext cx="1959553" cy="19739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Incorporate </a:t>
          </a:r>
          <a:endParaRPr lang="en-GB" sz="2000" kern="1200" dirty="0"/>
        </a:p>
      </dsp:txBody>
      <dsp:txXfrm>
        <a:off x="7798292" y="2099718"/>
        <a:ext cx="1959553" cy="1973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6476F-57D1-974F-B34B-02DA1EFAA297}">
      <dsp:nvSpPr>
        <dsp:cNvPr id="0" name=""/>
        <dsp:cNvSpPr/>
      </dsp:nvSpPr>
      <dsp:spPr>
        <a:xfrm>
          <a:off x="151812" y="1229311"/>
          <a:ext cx="2241887" cy="738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User Requirements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51812" y="1229311"/>
        <a:ext cx="2241887" cy="738803"/>
      </dsp:txXfrm>
    </dsp:sp>
    <dsp:sp modelId="{64B66540-7DAB-1549-8A7D-CBE47444A803}">
      <dsp:nvSpPr>
        <dsp:cNvPr id="0" name=""/>
        <dsp:cNvSpPr/>
      </dsp:nvSpPr>
      <dsp:spPr>
        <a:xfrm>
          <a:off x="149264" y="890822"/>
          <a:ext cx="178331" cy="178331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1CE0D-5CA2-7E48-80E6-FA3A3E00668B}">
      <dsp:nvSpPr>
        <dsp:cNvPr id="0" name=""/>
        <dsp:cNvSpPr/>
      </dsp:nvSpPr>
      <dsp:spPr>
        <a:xfrm>
          <a:off x="274096" y="641157"/>
          <a:ext cx="178331" cy="178331"/>
        </a:xfrm>
        <a:prstGeom prst="ellipse">
          <a:avLst/>
        </a:prstGeom>
        <a:solidFill>
          <a:srgbClr val="9BBB59">
            <a:hueOff val="625015"/>
            <a:satOff val="-938"/>
            <a:lumOff val="-15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CE424E-54D1-B946-BE50-B87F021BF0A0}">
      <dsp:nvSpPr>
        <dsp:cNvPr id="0" name=""/>
        <dsp:cNvSpPr/>
      </dsp:nvSpPr>
      <dsp:spPr>
        <a:xfrm>
          <a:off x="573694" y="691090"/>
          <a:ext cx="280235" cy="280235"/>
        </a:xfrm>
        <a:prstGeom prst="ellipse">
          <a:avLst/>
        </a:prstGeom>
        <a:solidFill>
          <a:srgbClr val="9BBB59">
            <a:hueOff val="1250030"/>
            <a:satOff val="-1876"/>
            <a:lumOff val="-30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3B9593-C715-C343-B526-44A5E656EAA6}">
      <dsp:nvSpPr>
        <dsp:cNvPr id="0" name=""/>
        <dsp:cNvSpPr/>
      </dsp:nvSpPr>
      <dsp:spPr>
        <a:xfrm>
          <a:off x="823359" y="416459"/>
          <a:ext cx="178331" cy="178331"/>
        </a:xfrm>
        <a:prstGeom prst="ellipse">
          <a:avLst/>
        </a:prstGeom>
        <a:solidFill>
          <a:srgbClr val="9BBB59">
            <a:hueOff val="1875044"/>
            <a:satOff val="-2813"/>
            <a:lumOff val="-45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C4F755-EEB4-9B41-8E4E-FEB8A683067A}">
      <dsp:nvSpPr>
        <dsp:cNvPr id="0" name=""/>
        <dsp:cNvSpPr/>
      </dsp:nvSpPr>
      <dsp:spPr>
        <a:xfrm>
          <a:off x="1147923" y="316593"/>
          <a:ext cx="178331" cy="178331"/>
        </a:xfrm>
        <a:prstGeom prst="ellipse">
          <a:avLst/>
        </a:prstGeom>
        <a:solidFill>
          <a:srgbClr val="9BBB59">
            <a:hueOff val="2500059"/>
            <a:satOff val="-3751"/>
            <a:lumOff val="-61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46977-AF9E-7243-9C0E-67E7B7F5C479}">
      <dsp:nvSpPr>
        <dsp:cNvPr id="0" name=""/>
        <dsp:cNvSpPr/>
      </dsp:nvSpPr>
      <dsp:spPr>
        <a:xfrm>
          <a:off x="1547387" y="491358"/>
          <a:ext cx="178331" cy="178331"/>
        </a:xfrm>
        <a:prstGeom prst="ellipse">
          <a:avLst/>
        </a:prstGeom>
        <a:solidFill>
          <a:srgbClr val="9BBB59">
            <a:hueOff val="3125074"/>
            <a:satOff val="-4689"/>
            <a:lumOff val="-76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16CBC9-1ECA-2745-8437-B305BA239C5D}">
      <dsp:nvSpPr>
        <dsp:cNvPr id="0" name=""/>
        <dsp:cNvSpPr/>
      </dsp:nvSpPr>
      <dsp:spPr>
        <a:xfrm>
          <a:off x="1797051" y="616191"/>
          <a:ext cx="280235" cy="280235"/>
        </a:xfrm>
        <a:prstGeom prst="ellipse">
          <a:avLst/>
        </a:prstGeom>
        <a:solidFill>
          <a:srgbClr val="9BBB59">
            <a:hueOff val="3750089"/>
            <a:satOff val="-5627"/>
            <a:lumOff val="-91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72104A-BBE5-F149-850C-E5EBC7271421}">
      <dsp:nvSpPr>
        <dsp:cNvPr id="0" name=""/>
        <dsp:cNvSpPr/>
      </dsp:nvSpPr>
      <dsp:spPr>
        <a:xfrm>
          <a:off x="2146582" y="890822"/>
          <a:ext cx="178331" cy="178331"/>
        </a:xfrm>
        <a:prstGeom prst="ellipse">
          <a:avLst/>
        </a:prstGeom>
        <a:solidFill>
          <a:srgbClr val="9BBB59">
            <a:hueOff val="4375103"/>
            <a:satOff val="-6564"/>
            <a:lumOff val="-106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68E13-5FCE-4D46-AB15-D5055D98DFE2}">
      <dsp:nvSpPr>
        <dsp:cNvPr id="0" name=""/>
        <dsp:cNvSpPr/>
      </dsp:nvSpPr>
      <dsp:spPr>
        <a:xfrm>
          <a:off x="2296381" y="1165453"/>
          <a:ext cx="178331" cy="178331"/>
        </a:xfrm>
        <a:prstGeom prst="ellipse">
          <a:avLst/>
        </a:prstGeom>
        <a:solidFill>
          <a:srgbClr val="9BBB59">
            <a:hueOff val="5000118"/>
            <a:satOff val="-7502"/>
            <a:lumOff val="-122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AFF520-F530-A048-A67C-45103FEDE27E}">
      <dsp:nvSpPr>
        <dsp:cNvPr id="0" name=""/>
        <dsp:cNvSpPr/>
      </dsp:nvSpPr>
      <dsp:spPr>
        <a:xfrm>
          <a:off x="998124" y="641157"/>
          <a:ext cx="458567" cy="458567"/>
        </a:xfrm>
        <a:prstGeom prst="ellipse">
          <a:avLst/>
        </a:prstGeom>
        <a:solidFill>
          <a:srgbClr val="9BBB59">
            <a:hueOff val="5625133"/>
            <a:satOff val="-8440"/>
            <a:lumOff val="-137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2B158-8002-1C46-BAC0-0908286862B9}">
      <dsp:nvSpPr>
        <dsp:cNvPr id="0" name=""/>
        <dsp:cNvSpPr/>
      </dsp:nvSpPr>
      <dsp:spPr>
        <a:xfrm>
          <a:off x="24432" y="1589883"/>
          <a:ext cx="178331" cy="178331"/>
        </a:xfrm>
        <a:prstGeom prst="ellipse">
          <a:avLst/>
        </a:prstGeom>
        <a:solidFill>
          <a:srgbClr val="9BBB59">
            <a:hueOff val="6250148"/>
            <a:satOff val="-9378"/>
            <a:lumOff val="-152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5396B-7C3E-7549-BF44-07FB0665FD2A}">
      <dsp:nvSpPr>
        <dsp:cNvPr id="0" name=""/>
        <dsp:cNvSpPr/>
      </dsp:nvSpPr>
      <dsp:spPr>
        <a:xfrm>
          <a:off x="174231" y="1814582"/>
          <a:ext cx="280235" cy="280235"/>
        </a:xfrm>
        <a:prstGeom prst="ellipse">
          <a:avLst/>
        </a:prstGeom>
        <a:solidFill>
          <a:srgbClr val="9BBB59">
            <a:hueOff val="6875162"/>
            <a:satOff val="-10316"/>
            <a:lumOff val="-167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6BAE9-6E22-A24E-9AE6-08D8738DE99F}">
      <dsp:nvSpPr>
        <dsp:cNvPr id="0" name=""/>
        <dsp:cNvSpPr/>
      </dsp:nvSpPr>
      <dsp:spPr>
        <a:xfrm>
          <a:off x="548728" y="2014313"/>
          <a:ext cx="407615" cy="407615"/>
        </a:xfrm>
        <a:prstGeom prst="ellipse">
          <a:avLst/>
        </a:prstGeom>
        <a:solidFill>
          <a:srgbClr val="9BBB59">
            <a:hueOff val="7500177"/>
            <a:satOff val="-11253"/>
            <a:lumOff val="-183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05D80-035F-0448-ADF0-BF3ABF2F408E}">
      <dsp:nvSpPr>
        <dsp:cNvPr id="0" name=""/>
        <dsp:cNvSpPr/>
      </dsp:nvSpPr>
      <dsp:spPr>
        <a:xfrm>
          <a:off x="1073024" y="2338878"/>
          <a:ext cx="178331" cy="178331"/>
        </a:xfrm>
        <a:prstGeom prst="ellipse">
          <a:avLst/>
        </a:prstGeom>
        <a:solidFill>
          <a:srgbClr val="9BBB59">
            <a:hueOff val="8125192"/>
            <a:satOff val="-12191"/>
            <a:lumOff val="-198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3685E-9FD9-1442-A23E-C479D9ECBA3B}">
      <dsp:nvSpPr>
        <dsp:cNvPr id="0" name=""/>
        <dsp:cNvSpPr/>
      </dsp:nvSpPr>
      <dsp:spPr>
        <a:xfrm>
          <a:off x="1172890" y="2014313"/>
          <a:ext cx="280235" cy="280235"/>
        </a:xfrm>
        <a:prstGeom prst="ellipse">
          <a:avLst/>
        </a:prstGeom>
        <a:solidFill>
          <a:srgbClr val="9BBB59">
            <a:hueOff val="8750207"/>
            <a:satOff val="-13129"/>
            <a:lumOff val="-213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D93567-02F4-3748-998E-82D1FA389A15}">
      <dsp:nvSpPr>
        <dsp:cNvPr id="0" name=""/>
        <dsp:cNvSpPr/>
      </dsp:nvSpPr>
      <dsp:spPr>
        <a:xfrm>
          <a:off x="1422554" y="2363844"/>
          <a:ext cx="178331" cy="178331"/>
        </a:xfrm>
        <a:prstGeom prst="ellipse">
          <a:avLst/>
        </a:prstGeom>
        <a:solidFill>
          <a:srgbClr val="9BBB59">
            <a:hueOff val="9375221"/>
            <a:satOff val="-14067"/>
            <a:lumOff val="-228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650D9-74D9-174F-9BF2-6460661DC4BD}">
      <dsp:nvSpPr>
        <dsp:cNvPr id="0" name=""/>
        <dsp:cNvSpPr/>
      </dsp:nvSpPr>
      <dsp:spPr>
        <a:xfrm>
          <a:off x="1647253" y="1964380"/>
          <a:ext cx="407615" cy="407615"/>
        </a:xfrm>
        <a:prstGeom prst="ellipse">
          <a:avLst/>
        </a:prstGeom>
        <a:solidFill>
          <a:srgbClr val="9BBB59">
            <a:hueOff val="10000237"/>
            <a:satOff val="-15004"/>
            <a:lumOff val="-244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56AD30-BD0E-EB4B-954E-9E910AAD751B}">
      <dsp:nvSpPr>
        <dsp:cNvPr id="0" name=""/>
        <dsp:cNvSpPr/>
      </dsp:nvSpPr>
      <dsp:spPr>
        <a:xfrm>
          <a:off x="2196515" y="1864515"/>
          <a:ext cx="280235" cy="280235"/>
        </a:xfrm>
        <a:prstGeom prst="ellipse">
          <a:avLst/>
        </a:prstGeom>
        <a:solidFill>
          <a:srgbClr val="9BBB59">
            <a:hueOff val="10625251"/>
            <a:satOff val="-15942"/>
            <a:lumOff val="-259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EEB9FF-27E6-1D47-9FC3-8278F939E626}">
      <dsp:nvSpPr>
        <dsp:cNvPr id="0" name=""/>
        <dsp:cNvSpPr/>
      </dsp:nvSpPr>
      <dsp:spPr>
        <a:xfrm>
          <a:off x="2329498" y="690675"/>
          <a:ext cx="1438569" cy="1571221"/>
        </a:xfrm>
        <a:prstGeom prst="chevron">
          <a:avLst>
            <a:gd name="adj" fmla="val 6231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5193E-E021-D943-B26F-FA05920FBA23}">
      <dsp:nvSpPr>
        <dsp:cNvPr id="0" name=""/>
        <dsp:cNvSpPr/>
      </dsp:nvSpPr>
      <dsp:spPr>
        <a:xfrm>
          <a:off x="3352644" y="690675"/>
          <a:ext cx="1401344" cy="1571221"/>
        </a:xfrm>
        <a:prstGeom prst="chevron">
          <a:avLst>
            <a:gd name="adj" fmla="val 6231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36B85-BF4C-064E-B732-EB4777562934}">
      <dsp:nvSpPr>
        <dsp:cNvPr id="0" name=""/>
        <dsp:cNvSpPr/>
      </dsp:nvSpPr>
      <dsp:spPr>
        <a:xfrm>
          <a:off x="5371025" y="560826"/>
          <a:ext cx="1907893" cy="1907893"/>
        </a:xfrm>
        <a:prstGeom prst="ellipse">
          <a:avLst/>
        </a:prstGeom>
        <a:solidFill>
          <a:srgbClr val="9BBB59">
            <a:hueOff val="11250266"/>
            <a:satOff val="-16880"/>
            <a:lumOff val="-274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SA1 </a:t>
          </a:r>
          <a:r>
            <a:rPr lang="en-U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Pilots</a:t>
          </a:r>
          <a:endParaRPr lang="en-US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650429" y="840230"/>
        <a:ext cx="1349085" cy="1349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2/06/15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625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40257" y="3625009"/>
            <a:ext cx="6795911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240256" y="5484095"/>
            <a:ext cx="6671027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40257" y="2804346"/>
            <a:ext cx="6683727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40257" y="2398309"/>
            <a:ext cx="6683727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240256" y="5785332"/>
            <a:ext cx="6671027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40257" y="3947187"/>
            <a:ext cx="6795911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240257" y="4249757"/>
            <a:ext cx="8818145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86792" y="4765917"/>
            <a:ext cx="12192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8" y="-42332"/>
            <a:ext cx="438992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2" y="480622"/>
            <a:ext cx="1482776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818932" y="927797"/>
            <a:ext cx="591815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7"/>
            <a:ext cx="617220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16837"/>
            <a:ext cx="4314825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652382" y="304802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0366" y="2025770"/>
            <a:ext cx="10149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0890209" y="5560973"/>
            <a:ext cx="727243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9884901" y="5560973"/>
            <a:ext cx="727243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2"/>
            <a:ext cx="12192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30428"/>
          <a:stretch/>
        </p:blipFill>
        <p:spPr>
          <a:xfrm>
            <a:off x="5217067" y="4837092"/>
            <a:ext cx="1385319" cy="7856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488" y="5966378"/>
            <a:ext cx="433675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11444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7" y="-50222"/>
            <a:ext cx="4394909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3763166" y="4113541"/>
            <a:ext cx="4445529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109415" y="6289305"/>
            <a:ext cx="5711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3469" y="5591160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3" y="1681163"/>
            <a:ext cx="551497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1" y="2489204"/>
            <a:ext cx="5553075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1524003"/>
            <a:ext cx="7864123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9911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602125" y="1532467"/>
            <a:ext cx="3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12192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0572" y="4083050"/>
            <a:ext cx="11208083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12192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87" y="1524586"/>
            <a:ext cx="11315924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42188"/>
            <a:ext cx="4314825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35" y="203200"/>
            <a:ext cx="9040688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2" y="1439333"/>
            <a:ext cx="10909300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2" y="6406019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4502" y="6406019"/>
            <a:ext cx="11274749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25400" y="6481610"/>
            <a:ext cx="18175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44503" y="1224327"/>
            <a:ext cx="10274297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49" y="143931"/>
            <a:ext cx="1144684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3" y="6460279"/>
            <a:ext cx="331798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spcAft>
          <a:spcPts val="600"/>
        </a:spcAft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geant.org/display/AARC/AARC+Home" TargetMode="External"/><Relationship Id="rId4" Type="http://schemas.openxmlformats.org/officeDocument/2006/relationships/hyperlink" Target="https://wiki.geant.org/display/AARC/AARC+Private+Spac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arc-project.eu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geant.org/display/AARC/NA1+-+Quarterly+Report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Licia</a:t>
            </a:r>
            <a:r>
              <a:rPr lang="en-GB" dirty="0" smtClean="0"/>
              <a:t> Florio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AARC Kick-off, Amsterdam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Authentication and Authorisation for Research and Collaboration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What you need to know about AARC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smtClean="0"/>
              <a:t>3-4, June 2015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Project Coordinator, AARC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PDO, GÉANT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0909300" cy="49784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Website </a:t>
            </a:r>
          </a:p>
          <a:p>
            <a:pPr lvl="1"/>
            <a:r>
              <a:rPr lang="en-GB" dirty="0" smtClean="0">
                <a:hlinkClick r:id="rId2"/>
              </a:rPr>
              <a:t>https://aarc-project.eu</a:t>
            </a:r>
            <a:r>
              <a:rPr lang="en-GB" dirty="0" smtClean="0"/>
              <a:t>  </a:t>
            </a:r>
          </a:p>
          <a:p>
            <a:pPr lvl="1"/>
            <a:r>
              <a:rPr lang="en-GB" dirty="0" smtClean="0"/>
              <a:t>Blog  </a:t>
            </a:r>
          </a:p>
          <a:p>
            <a:pPr lvl="1"/>
            <a:r>
              <a:rPr lang="en-GB" dirty="0" smtClean="0"/>
              <a:t>NA1 to manage that, WP leaders to manage their space</a:t>
            </a:r>
          </a:p>
          <a:p>
            <a:endParaRPr lang="en-GB" dirty="0"/>
          </a:p>
          <a:p>
            <a:r>
              <a:rPr lang="en-GB" dirty="0" smtClean="0"/>
              <a:t>Wikis </a:t>
            </a:r>
          </a:p>
          <a:p>
            <a:pPr lvl="1"/>
            <a:r>
              <a:rPr lang="en-GB" dirty="0" smtClean="0"/>
              <a:t>Private space </a:t>
            </a:r>
            <a:r>
              <a:rPr lang="en-GB" dirty="0" smtClean="0">
                <a:hlinkClick r:id="rId3"/>
              </a:rPr>
              <a:t>–</a:t>
            </a:r>
            <a:r>
              <a:rPr lang="en-GB" dirty="0" smtClean="0"/>
              <a:t> to manage the project:</a:t>
            </a:r>
          </a:p>
          <a:p>
            <a:pPr lvl="2"/>
            <a:r>
              <a:rPr lang="en-GB" dirty="0">
                <a:hlinkClick r:id="rId4"/>
              </a:rPr>
              <a:t>https://wiki.geant.org/display/AARC/AARC+Private+</a:t>
            </a:r>
            <a:r>
              <a:rPr lang="en-GB" dirty="0" smtClean="0">
                <a:hlinkClick r:id="rId4"/>
              </a:rPr>
              <a:t>Space</a:t>
            </a:r>
            <a:r>
              <a:rPr lang="en-GB" dirty="0" smtClean="0"/>
              <a:t> </a:t>
            </a:r>
            <a:endParaRPr lang="en-GB" dirty="0" smtClean="0"/>
          </a:p>
          <a:p>
            <a:pPr lvl="1"/>
            <a:r>
              <a:rPr lang="en-GB" dirty="0" smtClean="0"/>
              <a:t>Public </a:t>
            </a:r>
            <a:r>
              <a:rPr lang="en-GB" dirty="0" smtClean="0"/>
              <a:t>wiki: for all WPs and tasks to share information </a:t>
            </a:r>
            <a:endParaRPr lang="en-GB" dirty="0" smtClean="0"/>
          </a:p>
          <a:p>
            <a:pPr lvl="2"/>
            <a:r>
              <a:rPr lang="en-GB" dirty="0">
                <a:hlinkClick r:id="rId3"/>
              </a:rPr>
              <a:t>https://wiki.geant.org/display/AARC/AARC+</a:t>
            </a:r>
            <a:r>
              <a:rPr lang="en-GB" dirty="0" smtClean="0">
                <a:hlinkClick r:id="rId3"/>
              </a:rPr>
              <a:t>Home</a:t>
            </a:r>
            <a:r>
              <a:rPr lang="en-GB" dirty="0" smtClean="0"/>
              <a:t>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Mailing lists</a:t>
            </a:r>
          </a:p>
          <a:p>
            <a:pPr lvl="1"/>
            <a:r>
              <a:rPr lang="en-GB" dirty="0" smtClean="0"/>
              <a:t>To be migrated to </a:t>
            </a:r>
            <a:r>
              <a:rPr lang="en-GB" dirty="0" err="1" smtClean="0"/>
              <a:t>geant.org</a:t>
            </a:r>
            <a:r>
              <a:rPr lang="en-GB" dirty="0" smtClean="0"/>
              <a:t> soon </a:t>
            </a:r>
          </a:p>
          <a:p>
            <a:endParaRPr lang="en-GB" dirty="0" smtClean="0"/>
          </a:p>
          <a:p>
            <a:r>
              <a:rPr lang="en-GB" dirty="0" err="1"/>
              <a:t>EventR</a:t>
            </a:r>
            <a:r>
              <a:rPr lang="en-GB" dirty="0"/>
              <a:t> – to organise meetings </a:t>
            </a:r>
          </a:p>
          <a:p>
            <a:pPr lvl="1"/>
            <a:r>
              <a:rPr lang="en-GB" dirty="0"/>
              <a:t>Federated access, available to everybody who needs it</a:t>
            </a:r>
          </a:p>
          <a:p>
            <a:pPr lvl="1"/>
            <a:r>
              <a:rPr lang="en-GB" dirty="0"/>
              <a:t>But you can use other </a:t>
            </a:r>
            <a:r>
              <a:rPr lang="en-GB" dirty="0" smtClean="0"/>
              <a:t>tools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spaces and mailing lists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811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Smartsheet</a:t>
            </a:r>
            <a:r>
              <a:rPr lang="en-GB" dirty="0" smtClean="0"/>
              <a:t>  </a:t>
            </a:r>
          </a:p>
          <a:p>
            <a:pPr lvl="1"/>
            <a:r>
              <a:rPr lang="en-GB" dirty="0" smtClean="0"/>
              <a:t>Used by NA1</a:t>
            </a:r>
          </a:p>
          <a:p>
            <a:pPr lvl="1"/>
            <a:r>
              <a:rPr lang="en-GB" dirty="0" smtClean="0"/>
              <a:t>You will receive a notification </a:t>
            </a:r>
            <a:r>
              <a:rPr lang="en-GB" dirty="0" smtClean="0"/>
              <a:t>when </a:t>
            </a:r>
            <a:r>
              <a:rPr lang="en-GB" dirty="0" smtClean="0"/>
              <a:t>you are expected to deliver something 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Quarterly reports – internal documents </a:t>
            </a:r>
          </a:p>
          <a:p>
            <a:pPr lvl="1"/>
            <a:r>
              <a:rPr lang="en-GB" dirty="0" smtClean="0"/>
              <a:t>Not required by the EC but as internal management tool </a:t>
            </a:r>
          </a:p>
          <a:p>
            <a:pPr lvl="1"/>
            <a:r>
              <a:rPr lang="en-GB" dirty="0" smtClean="0"/>
              <a:t>See template at</a:t>
            </a:r>
            <a:r>
              <a:rPr lang="en-GB" dirty="0"/>
              <a:t>: </a:t>
            </a:r>
            <a:r>
              <a:rPr lang="en-GB" dirty="0">
                <a:hlinkClick r:id="rId2"/>
              </a:rPr>
              <a:t>https://wiki.geant.org/display/AARC/NA1+-+Quarterly+</a:t>
            </a:r>
            <a:r>
              <a:rPr lang="en-GB" dirty="0" smtClean="0">
                <a:hlinkClick r:id="rId2"/>
              </a:rPr>
              <a:t>Reports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Feedback is welcome </a:t>
            </a:r>
          </a:p>
          <a:p>
            <a:pPr lvl="1"/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Time reports </a:t>
            </a:r>
            <a:endParaRPr lang="en-GB" dirty="0"/>
          </a:p>
          <a:p>
            <a:r>
              <a:rPr lang="en-GB" dirty="0" smtClean="0"/>
              <a:t>Milestones and Deliverables</a:t>
            </a:r>
          </a:p>
          <a:p>
            <a:pPr lvl="1"/>
            <a:r>
              <a:rPr lang="en-GB" dirty="0" smtClean="0"/>
              <a:t>Monitored on the wiki 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tools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197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526406"/>
              </p:ext>
            </p:extLst>
          </p:nvPr>
        </p:nvGraphicFramePr>
        <p:xfrm>
          <a:off x="664633" y="1321329"/>
          <a:ext cx="10909300" cy="494283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787900"/>
                <a:gridCol w="61214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Impacts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KPIs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smtClean="0"/>
                        <a:t>Facilitate sharing of research results across disciplines</a:t>
                      </a:r>
                    </a:p>
                    <a:p>
                      <a:endParaRPr lang="en-GB" sz="18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/>
                        <a:t>A research service is available across three disciplinary communities.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baseline="0" dirty="0" smtClean="0"/>
                        <a:t>Harmonise procedures and policies to ease cross-discipline collaboration</a:t>
                      </a:r>
                      <a:endParaRPr lang="en-GB" sz="18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Pilot incident response procedures in 5 </a:t>
                      </a:r>
                      <a:r>
                        <a:rPr lang="en-GB" sz="1800" baseline="0" dirty="0" err="1" smtClean="0"/>
                        <a:t>IdPs</a:t>
                      </a:r>
                      <a:r>
                        <a:rPr lang="en-GB" sz="1800" baseline="0" dirty="0" smtClean="0"/>
                        <a:t>.</a:t>
                      </a:r>
                      <a:endParaRPr lang="en-GB" sz="18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baseline="0" dirty="0" smtClean="0"/>
                        <a:t>Facilitate integration of (commercial) resources</a:t>
                      </a:r>
                      <a:endParaRPr lang="en-GB" sz="18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/>
                        <a:t>3 new SPs selected by the community available in </a:t>
                      </a:r>
                      <a:r>
                        <a:rPr lang="en-GB" sz="1800" baseline="0" dirty="0" err="1" smtClean="0"/>
                        <a:t>eduGAIN</a:t>
                      </a:r>
                      <a:r>
                        <a:rPr lang="en-GB" sz="1800" baseline="0" dirty="0" smtClean="0"/>
                        <a:t>,.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Improve inter-operability</a:t>
                      </a:r>
                      <a:r>
                        <a:rPr lang="en-GB" sz="1800" baseline="0" dirty="0" smtClean="0"/>
                        <a:t> of e-Infrastructures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1800" dirty="0" smtClean="0"/>
                        <a:t>At least one generic attribute provider pilot; 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1800" dirty="0" smtClean="0"/>
                        <a:t>Adoption of the incident response procedure at 5 </a:t>
                      </a:r>
                      <a:r>
                        <a:rPr lang="en-GB" sz="1800" dirty="0" err="1" smtClean="0"/>
                        <a:t>IdPs</a:t>
                      </a:r>
                      <a:r>
                        <a:rPr lang="en-GB" sz="1800" dirty="0" smtClean="0"/>
                        <a:t>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Reduced duplication of efforts for developing services common to various e-Infrastructures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2</a:t>
                      </a:r>
                      <a:r>
                        <a:rPr lang="en-GB" sz="1800" baseline="0" dirty="0" smtClean="0"/>
                        <a:t> cross-infrastructure use cases delivered.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Expand</a:t>
                      </a:r>
                      <a:r>
                        <a:rPr lang="en-GB" sz="1800" baseline="0" dirty="0" smtClean="0"/>
                        <a:t> the coverage of federated 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/>
                        <a:t>At least 3 new </a:t>
                      </a:r>
                      <a:r>
                        <a:rPr lang="en-GB" sz="1800" baseline="0" dirty="0" err="1" smtClean="0"/>
                        <a:t>IdPs</a:t>
                      </a:r>
                      <a:r>
                        <a:rPr lang="en-GB" sz="1800" baseline="0" dirty="0" smtClean="0"/>
                        <a:t> in the targeted user communities and 3 new SPs 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Contribution to the wide SSO for</a:t>
                      </a:r>
                      <a:r>
                        <a:rPr lang="en-GB" sz="1800" baseline="0" dirty="0" smtClean="0"/>
                        <a:t> R&amp;E</a:t>
                      </a:r>
                      <a:endParaRPr lang="en-GB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Enable federated access in at least each community represented in the project and add 2</a:t>
                      </a:r>
                      <a:r>
                        <a:rPr lang="en-GB" sz="1800" baseline="0" dirty="0" smtClean="0"/>
                        <a:t> new services to </a:t>
                      </a:r>
                      <a:r>
                        <a:rPr lang="en-GB" sz="1800" baseline="0" dirty="0" err="1" smtClean="0"/>
                        <a:t>eduGAIN</a:t>
                      </a:r>
                      <a:endParaRPr lang="en-GB" sz="1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KPIs as in the Technical Annex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3395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need them to measure our work </a:t>
            </a:r>
          </a:p>
          <a:p>
            <a:r>
              <a:rPr lang="en-GB" dirty="0" smtClean="0"/>
              <a:t>Some KPIs impact </a:t>
            </a:r>
            <a:r>
              <a:rPr lang="en-GB" dirty="0" err="1" smtClean="0"/>
              <a:t>eduGAIN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I.e. adding new services to </a:t>
            </a:r>
            <a:r>
              <a:rPr lang="en-GB" dirty="0" err="1" smtClean="0"/>
              <a:t>eduGAIN</a:t>
            </a:r>
            <a:r>
              <a:rPr lang="en-GB" dirty="0" smtClean="0"/>
              <a:t> 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Need to work closely with the </a:t>
            </a:r>
            <a:r>
              <a:rPr lang="en-GB" dirty="0" err="1" smtClean="0"/>
              <a:t>eduGAIN</a:t>
            </a:r>
            <a:r>
              <a:rPr lang="en-GB" dirty="0" smtClean="0"/>
              <a:t> team </a:t>
            </a:r>
          </a:p>
          <a:p>
            <a:r>
              <a:rPr lang="en-GB" dirty="0" smtClean="0"/>
              <a:t>We need to review them and apply them to the WPs</a:t>
            </a:r>
          </a:p>
          <a:p>
            <a:pPr lvl="1"/>
            <a:r>
              <a:rPr lang="en-GB" dirty="0" smtClean="0"/>
              <a:t>Particularly the pilots </a:t>
            </a:r>
          </a:p>
          <a:p>
            <a:pPr lvl="1"/>
            <a:r>
              <a:rPr lang="en-GB" dirty="0" smtClean="0"/>
              <a:t>And training and outreach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Considerations on the KPIs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83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69466" y="1439333"/>
            <a:ext cx="5884335" cy="4737633"/>
          </a:xfrm>
        </p:spPr>
        <p:txBody>
          <a:bodyPr/>
          <a:lstStyle/>
          <a:p>
            <a:r>
              <a:rPr lang="en-GB" dirty="0" smtClean="0"/>
              <a:t>Nominations for the Project Board – rather urgent</a:t>
            </a:r>
          </a:p>
          <a:p>
            <a:r>
              <a:rPr lang="en-GB" dirty="0" smtClean="0"/>
              <a:t>WPs detailed plans </a:t>
            </a:r>
          </a:p>
          <a:p>
            <a:r>
              <a:rPr lang="en-GB" dirty="0" smtClean="0"/>
              <a:t>Review KPIs </a:t>
            </a:r>
          </a:p>
          <a:p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Do List </a:t>
            </a:r>
            <a:endParaRPr lang="en-GB" dirty="0"/>
          </a:p>
        </p:txBody>
      </p:sp>
      <p:pic>
        <p:nvPicPr>
          <p:cNvPr id="5" name="Picture 4" descr="tod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83" y="1498600"/>
            <a:ext cx="46609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61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karl.meyer@geant.org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98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AARC Goals </a:t>
            </a:r>
          </a:p>
          <a:p>
            <a:r>
              <a:rPr lang="en-GB" dirty="0" smtClean="0"/>
              <a:t>AARC Structure </a:t>
            </a:r>
          </a:p>
          <a:p>
            <a:r>
              <a:rPr lang="en-GB" dirty="0" smtClean="0"/>
              <a:t>AARC and T&amp;I ecosystem</a:t>
            </a:r>
          </a:p>
          <a:p>
            <a:endParaRPr lang="en-GB" dirty="0" smtClean="0"/>
          </a:p>
          <a:p>
            <a:r>
              <a:rPr lang="en-GB" dirty="0" smtClean="0"/>
              <a:t>Administrative aspects:</a:t>
            </a:r>
          </a:p>
          <a:p>
            <a:pPr lvl="1"/>
            <a:r>
              <a:rPr lang="en-GB" dirty="0" smtClean="0"/>
              <a:t>Web space and lists</a:t>
            </a:r>
          </a:p>
          <a:p>
            <a:pPr lvl="1"/>
            <a:r>
              <a:rPr lang="en-GB" dirty="0" smtClean="0"/>
              <a:t>Management tools </a:t>
            </a:r>
          </a:p>
          <a:p>
            <a:pPr lvl="1"/>
            <a:r>
              <a:rPr lang="en-GB" dirty="0" smtClean="0"/>
              <a:t>Manpower summary </a:t>
            </a:r>
          </a:p>
          <a:p>
            <a:pPr lvl="1"/>
            <a:r>
              <a:rPr lang="en-GB" dirty="0" smtClean="0"/>
              <a:t>KPIs</a:t>
            </a:r>
          </a:p>
          <a:p>
            <a:pPr lvl="1"/>
            <a:r>
              <a:rPr lang="en-GB" dirty="0" smtClean="0"/>
              <a:t>Procedures and Tools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411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AARC Goals </a:t>
            </a:r>
            <a:endParaRPr lang="en-GB" dirty="0">
              <a:solidFill>
                <a:srgbClr val="F6791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16648" y="1513259"/>
            <a:ext cx="3319945" cy="1107996"/>
          </a:xfrm>
          <a:prstGeom prst="rect">
            <a:avLst/>
          </a:prstGeom>
          <a:solidFill>
            <a:srgbClr val="FF66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200" dirty="0" smtClean="0">
                <a:latin typeface="Gill Sans"/>
                <a:ea typeface="+mn-ea"/>
                <a:cs typeface="Gill Sans"/>
              </a:rPr>
              <a:t>Build on federated access, improve its up-take and address current challenges</a:t>
            </a:r>
            <a:endParaRPr lang="en-US" sz="2200" dirty="0">
              <a:latin typeface="Gill Sans"/>
              <a:ea typeface="+mn-ea"/>
              <a:cs typeface="Gill San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03949" y="4552544"/>
            <a:ext cx="3345344" cy="1107996"/>
          </a:xfrm>
          <a:prstGeom prst="rect">
            <a:avLst/>
          </a:prstGeom>
          <a:solidFill>
            <a:srgbClr val="FF66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err="1" smtClean="0">
                <a:solidFill>
                  <a:srgbClr val="000000"/>
                </a:solidFill>
                <a:latin typeface="Gill Sans"/>
                <a:cs typeface="Gill Sans"/>
              </a:rPr>
              <a:t>Harmonise</a:t>
            </a:r>
            <a:r>
              <a:rPr lang="en-US" sz="2200" dirty="0" smtClean="0">
                <a:solidFill>
                  <a:srgbClr val="000000"/>
                </a:solidFill>
                <a:latin typeface="Gill Sans"/>
                <a:cs typeface="Gill Sans"/>
              </a:rPr>
              <a:t> policies among e-Infrastructures to ease service delivery</a:t>
            </a:r>
            <a:endParaRPr lang="en-US" sz="22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142048" y="2882900"/>
            <a:ext cx="7124700" cy="1308100"/>
          </a:xfrm>
          <a:custGeom>
            <a:avLst/>
            <a:gdLst>
              <a:gd name="connsiteX0" fmla="*/ 0 w 3795662"/>
              <a:gd name="connsiteY0" fmla="*/ 0 h 2277397"/>
              <a:gd name="connsiteX1" fmla="*/ 3795662 w 3795662"/>
              <a:gd name="connsiteY1" fmla="*/ 0 h 2277397"/>
              <a:gd name="connsiteX2" fmla="*/ 3795662 w 3795662"/>
              <a:gd name="connsiteY2" fmla="*/ 2277397 h 2277397"/>
              <a:gd name="connsiteX3" fmla="*/ 0 w 3795662"/>
              <a:gd name="connsiteY3" fmla="*/ 2277397 h 2277397"/>
              <a:gd name="connsiteX4" fmla="*/ 0 w 3795662"/>
              <a:gd name="connsiteY4" fmla="*/ 0 h 227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5662" h="2277397">
                <a:moveTo>
                  <a:pt x="0" y="0"/>
                </a:moveTo>
                <a:lnTo>
                  <a:pt x="3795662" y="0"/>
                </a:lnTo>
                <a:lnTo>
                  <a:pt x="3795662" y="2277397"/>
                </a:lnTo>
                <a:lnTo>
                  <a:pt x="0" y="2277397"/>
                </a:lnTo>
                <a:lnTo>
                  <a:pt x="0" y="0"/>
                </a:lnTo>
                <a:close/>
              </a:path>
            </a:pathLst>
          </a:custGeom>
          <a:solidFill>
            <a:srgbClr val="1F3A69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1" algn="ctr">
              <a:spcBef>
                <a:spcPct val="2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Gill Sans Light"/>
                <a:cs typeface="Gill Sans Light"/>
              </a:rPr>
              <a:t>Avoid the creation of project-specific AAIs by enabling researchers to use their existing credentials to access different resources </a:t>
            </a:r>
          </a:p>
          <a:p>
            <a:pPr lvl="1" algn="ctr">
              <a:spcBef>
                <a:spcPct val="20000"/>
              </a:spcBef>
            </a:pPr>
            <a:endParaRPr lang="en-US" sz="2200" dirty="0" smtClean="0">
              <a:solidFill>
                <a:schemeClr val="bg1"/>
              </a:solidFill>
              <a:latin typeface="Gill Sans Light"/>
              <a:cs typeface="Gill Sans Light"/>
            </a:endParaRPr>
          </a:p>
          <a:p>
            <a:pPr marL="0" marR="0" lvl="1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Light"/>
                <a:ea typeface="+mn-ea"/>
                <a:cs typeface="+mn-cs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5841308" y="4572095"/>
            <a:ext cx="3501640" cy="1107996"/>
          </a:xfrm>
          <a:prstGeom prst="rect">
            <a:avLst/>
          </a:prstGeom>
          <a:solidFill>
            <a:srgbClr val="FF66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smtClean="0">
                <a:solidFill>
                  <a:srgbClr val="000000"/>
                </a:solidFill>
                <a:latin typeface="Gill Sans"/>
                <a:cs typeface="Gill Sans"/>
              </a:rPr>
              <a:t>Define a training package for institutions and services to support federated access</a:t>
            </a:r>
            <a:endParaRPr lang="en-US" sz="22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93482" y="1527391"/>
            <a:ext cx="3422465" cy="1107996"/>
          </a:xfrm>
          <a:prstGeom prst="rect">
            <a:avLst/>
          </a:prstGeom>
          <a:solidFill>
            <a:srgbClr val="FF66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smtClean="0">
                <a:solidFill>
                  <a:srgbClr val="000000"/>
                </a:solidFill>
                <a:latin typeface="Gill Sans"/>
                <a:cs typeface="Gill Sans"/>
              </a:rPr>
              <a:t>Enable existing AAIs to consume existing user’s credentials </a:t>
            </a:r>
            <a:endParaRPr lang="en-US" sz="22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539507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AARC Structure 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1648076" y="1320799"/>
            <a:ext cx="8225510" cy="4871265"/>
            <a:chOff x="27028" y="852297"/>
            <a:chExt cx="8954059" cy="5259393"/>
          </a:xfrm>
        </p:grpSpPr>
        <p:sp>
          <p:nvSpPr>
            <p:cNvPr id="6" name="Rectangle 5"/>
            <p:cNvSpPr/>
            <p:nvPr/>
          </p:nvSpPr>
          <p:spPr>
            <a:xfrm>
              <a:off x="1960597" y="2640424"/>
              <a:ext cx="2422805" cy="2266988"/>
            </a:xfrm>
            <a:prstGeom prst="rect">
              <a:avLst/>
            </a:prstGeom>
            <a:solidFill>
              <a:srgbClr val="4B8C7E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400" dirty="0" smtClean="0">
                  <a:solidFill>
                    <a:prstClr val="white"/>
                  </a:solidFill>
                  <a:latin typeface="Calibri"/>
                </a:rPr>
                <a:t>JRA1</a:t>
              </a:r>
            </a:p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 smtClean="0">
                  <a:solidFill>
                    <a:prstClr val="white"/>
                  </a:solidFill>
                  <a:latin typeface="Calibri"/>
                </a:rPr>
                <a:t>(GRNET)</a:t>
              </a:r>
            </a:p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 smtClean="0">
                  <a:solidFill>
                    <a:prstClr val="white"/>
                  </a:solidFill>
                  <a:latin typeface="Calibri"/>
                </a:rPr>
                <a:t>To research on technologies to deliver the design of the integrated AAI</a:t>
              </a:r>
              <a:endParaRPr lang="en-GB" sz="20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978237" y="852297"/>
              <a:ext cx="5077661" cy="1623605"/>
            </a:xfrm>
            <a:prstGeom prst="rect">
              <a:avLst/>
            </a:prstGeom>
            <a:solidFill>
              <a:srgbClr val="1F3A69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400" dirty="0" smtClean="0">
                  <a:solidFill>
                    <a:prstClr val="white"/>
                  </a:solidFill>
                  <a:latin typeface="Calibri"/>
                </a:rPr>
                <a:t>NA3</a:t>
              </a:r>
            </a:p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 smtClean="0">
                  <a:solidFill>
                    <a:prstClr val="white"/>
                  </a:solidFill>
                  <a:latin typeface="Calibri"/>
                </a:rPr>
                <a:t>(NIKEF)</a:t>
              </a:r>
              <a:endParaRPr lang="en-GB" sz="2000" dirty="0">
                <a:solidFill>
                  <a:prstClr val="white"/>
                </a:solidFill>
                <a:latin typeface="Calibri"/>
              </a:endParaRPr>
            </a:p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 smtClean="0">
                  <a:solidFill>
                    <a:prstClr val="white"/>
                  </a:solidFill>
                  <a:latin typeface="Calibri"/>
                </a:rPr>
                <a:t>To define scalable </a:t>
              </a:r>
              <a:r>
                <a:rPr lang="en-GB" sz="2000" dirty="0">
                  <a:solidFill>
                    <a:prstClr val="white"/>
                  </a:solidFill>
                  <a:latin typeface="Calibri"/>
                </a:rPr>
                <a:t>policies and operational </a:t>
              </a:r>
              <a:r>
                <a:rPr lang="en-GB" sz="2000" dirty="0" smtClean="0">
                  <a:solidFill>
                    <a:prstClr val="white"/>
                  </a:solidFill>
                  <a:latin typeface="Calibri"/>
                </a:rPr>
                <a:t>models </a:t>
              </a:r>
              <a:r>
                <a:rPr lang="en-GB" sz="2000" dirty="0">
                  <a:solidFill>
                    <a:prstClr val="white"/>
                  </a:solidFill>
                  <a:latin typeface="Calibri"/>
                </a:rPr>
                <a:t>for the integrated AAI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503378" y="2640424"/>
              <a:ext cx="2570160" cy="2266988"/>
            </a:xfrm>
            <a:prstGeom prst="rect">
              <a:avLst/>
            </a:prstGeom>
            <a:solidFill>
              <a:srgbClr val="F57A1E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400" dirty="0" smtClean="0">
                  <a:solidFill>
                    <a:prstClr val="white"/>
                  </a:solidFill>
                  <a:latin typeface="Calibri"/>
                </a:rPr>
                <a:t>SA1</a:t>
              </a:r>
              <a:br>
                <a:rPr lang="en-GB" sz="2400" dirty="0" smtClean="0">
                  <a:solidFill>
                    <a:prstClr val="white"/>
                  </a:solidFill>
                  <a:latin typeface="Calibri"/>
                </a:rPr>
              </a:br>
              <a:r>
                <a:rPr lang="en-GB" sz="2000" dirty="0" smtClean="0">
                  <a:solidFill>
                    <a:prstClr val="white"/>
                  </a:solidFill>
                  <a:latin typeface="Calibri"/>
                </a:rPr>
                <a:t>(</a:t>
              </a:r>
              <a:r>
                <a:rPr lang="en-GB" sz="2000" dirty="0" err="1" smtClean="0">
                  <a:solidFill>
                    <a:prstClr val="white"/>
                  </a:solidFill>
                  <a:latin typeface="Calibri"/>
                </a:rPr>
                <a:t>SURFnet</a:t>
              </a:r>
              <a:r>
                <a:rPr lang="en-GB" sz="2000" dirty="0" smtClean="0">
                  <a:solidFill>
                    <a:prstClr val="white"/>
                  </a:solidFill>
                  <a:latin typeface="Calibri"/>
                </a:rPr>
                <a:t>)</a:t>
              </a:r>
            </a:p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 smtClean="0">
                  <a:solidFill>
                    <a:prstClr val="white"/>
                  </a:solidFill>
                  <a:latin typeface="Calibri"/>
                </a:rPr>
                <a:t>To pilot  key components of the integrated AAI</a:t>
              </a:r>
              <a:endParaRPr lang="en-GB" sz="20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01579" y="852298"/>
              <a:ext cx="1779508" cy="4055114"/>
            </a:xfrm>
            <a:prstGeom prst="rect">
              <a:avLst/>
            </a:prstGeom>
            <a:solidFill>
              <a:srgbClr val="1F3A69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400" dirty="0" smtClean="0">
                  <a:solidFill>
                    <a:prstClr val="white"/>
                  </a:solidFill>
                  <a:latin typeface="Calibri"/>
                </a:rPr>
                <a:t>NA2</a:t>
              </a:r>
            </a:p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 smtClean="0">
                  <a:solidFill>
                    <a:prstClr val="white"/>
                  </a:solidFill>
                  <a:latin typeface="Calibri"/>
                </a:rPr>
                <a:t>(GÉANT)</a:t>
              </a:r>
            </a:p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 smtClean="0">
                  <a:solidFill>
                    <a:prstClr val="white"/>
                  </a:solidFill>
                  <a:latin typeface="Calibri"/>
                </a:rPr>
                <a:t>To train, disseminate and reach out</a:t>
              </a:r>
              <a:endParaRPr lang="en-GB" sz="20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029" y="852298"/>
              <a:ext cx="1815675" cy="4055114"/>
            </a:xfrm>
            <a:prstGeom prst="rect">
              <a:avLst/>
            </a:prstGeom>
            <a:solidFill>
              <a:srgbClr val="1F3A69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400" dirty="0" smtClean="0">
                  <a:solidFill>
                    <a:prstClr val="white"/>
                  </a:solidFill>
                  <a:latin typeface="Calibri"/>
                </a:rPr>
                <a:t>NA1</a:t>
              </a:r>
            </a:p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 smtClean="0">
                  <a:solidFill>
                    <a:prstClr val="white"/>
                  </a:solidFill>
                  <a:latin typeface="Calibri"/>
                </a:rPr>
                <a:t>(GÉANT)</a:t>
              </a:r>
            </a:p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 smtClean="0">
                  <a:solidFill>
                    <a:prstClr val="white"/>
                  </a:solidFill>
                  <a:latin typeface="Calibri"/>
                </a:rPr>
                <a:t>Overall Management</a:t>
              </a:r>
              <a:endParaRPr lang="en-GB" sz="20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028" y="5197290"/>
              <a:ext cx="8954058" cy="914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800" dirty="0" smtClean="0">
                  <a:solidFill>
                    <a:srgbClr val="000000"/>
                  </a:solidFill>
                  <a:latin typeface="Calibri"/>
                </a:rPr>
                <a:t>Liaison with other relevant user communities, e-Infrastructures and international relevant AAI activities    </a:t>
              </a:r>
              <a:endParaRPr lang="en-GB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7533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AARC and T&amp;I ecosystem</a:t>
            </a:r>
          </a:p>
        </p:txBody>
      </p:sp>
      <p:graphicFrame>
        <p:nvGraphicFramePr>
          <p:cNvPr id="9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291700"/>
              </p:ext>
            </p:extLst>
          </p:nvPr>
        </p:nvGraphicFramePr>
        <p:xfrm>
          <a:off x="609434" y="2201516"/>
          <a:ext cx="10846229" cy="4504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1"/>
          <p:cNvSpPr txBox="1">
            <a:spLocks/>
          </p:cNvSpPr>
          <p:nvPr/>
        </p:nvSpPr>
        <p:spPr>
          <a:xfrm>
            <a:off x="444502" y="1439333"/>
            <a:ext cx="10909300" cy="999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GN4 project, REFEDS, FIM4R, RDA, and various AAI work within  other projects</a:t>
            </a:r>
          </a:p>
          <a:p>
            <a:r>
              <a:rPr lang="en-GB" dirty="0" smtClean="0"/>
              <a:t>Liaisons with other projects, i.e. </a:t>
            </a:r>
            <a:r>
              <a:rPr lang="en-GB" dirty="0" err="1" smtClean="0"/>
              <a:t>CILogon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83247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46" y="74650"/>
            <a:ext cx="9612087" cy="1212284"/>
          </a:xfrm>
        </p:spPr>
        <p:txBody>
          <a:bodyPr/>
          <a:lstStyle/>
          <a:p>
            <a:r>
              <a:rPr lang="en-GB" dirty="0" smtClean="0"/>
              <a:t>AARC Delivery Process </a:t>
            </a:r>
            <a:endParaRPr lang="en-GB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989160062"/>
              </p:ext>
            </p:extLst>
          </p:nvPr>
        </p:nvGraphicFramePr>
        <p:xfrm>
          <a:off x="1725557" y="1618615"/>
          <a:ext cx="7278919" cy="2858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Freeform 12"/>
          <p:cNvSpPr/>
          <p:nvPr/>
        </p:nvSpPr>
        <p:spPr>
          <a:xfrm>
            <a:off x="6013046" y="1686655"/>
            <a:ext cx="1642609" cy="676334"/>
          </a:xfrm>
          <a:custGeom>
            <a:avLst/>
            <a:gdLst>
              <a:gd name="connsiteX0" fmla="*/ 1574800 w 1574800"/>
              <a:gd name="connsiteY0" fmla="*/ 547215 h 674215"/>
              <a:gd name="connsiteX1" fmla="*/ 723900 w 1574800"/>
              <a:gd name="connsiteY1" fmla="*/ 1115 h 674215"/>
              <a:gd name="connsiteX2" fmla="*/ 0 w 1574800"/>
              <a:gd name="connsiteY2" fmla="*/ 674215 h 674215"/>
              <a:gd name="connsiteX3" fmla="*/ 0 w 1574800"/>
              <a:gd name="connsiteY3" fmla="*/ 674215 h 674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4800" h="674215">
                <a:moveTo>
                  <a:pt x="1574800" y="547215"/>
                </a:moveTo>
                <a:cubicBezTo>
                  <a:pt x="1280583" y="263581"/>
                  <a:pt x="986367" y="-20052"/>
                  <a:pt x="723900" y="1115"/>
                </a:cubicBezTo>
                <a:cubicBezTo>
                  <a:pt x="461433" y="22282"/>
                  <a:pt x="0" y="674215"/>
                  <a:pt x="0" y="674215"/>
                </a:cubicBezTo>
                <a:lnTo>
                  <a:pt x="0" y="674215"/>
                </a:lnTo>
              </a:path>
            </a:pathLst>
          </a:custGeom>
          <a:noFill/>
          <a:ln w="25400" cap="flat" cmpd="sng" algn="ctr">
            <a:solidFill>
              <a:srgbClr val="604A7B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710520" y="1686655"/>
            <a:ext cx="1886522" cy="676334"/>
          </a:xfrm>
          <a:custGeom>
            <a:avLst/>
            <a:gdLst>
              <a:gd name="connsiteX0" fmla="*/ 1574800 w 1574800"/>
              <a:gd name="connsiteY0" fmla="*/ 547215 h 674215"/>
              <a:gd name="connsiteX1" fmla="*/ 723900 w 1574800"/>
              <a:gd name="connsiteY1" fmla="*/ 1115 h 674215"/>
              <a:gd name="connsiteX2" fmla="*/ 0 w 1574800"/>
              <a:gd name="connsiteY2" fmla="*/ 674215 h 674215"/>
              <a:gd name="connsiteX3" fmla="*/ 0 w 1574800"/>
              <a:gd name="connsiteY3" fmla="*/ 674215 h 674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4800" h="674215">
                <a:moveTo>
                  <a:pt x="1574800" y="547215"/>
                </a:moveTo>
                <a:cubicBezTo>
                  <a:pt x="1280583" y="263581"/>
                  <a:pt x="986367" y="-20052"/>
                  <a:pt x="723900" y="1115"/>
                </a:cubicBezTo>
                <a:cubicBezTo>
                  <a:pt x="461433" y="22282"/>
                  <a:pt x="0" y="674215"/>
                  <a:pt x="0" y="674215"/>
                </a:cubicBezTo>
                <a:lnTo>
                  <a:pt x="0" y="674215"/>
                </a:lnTo>
              </a:path>
            </a:pathLst>
          </a:custGeom>
          <a:noFill/>
          <a:ln w="25400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Freeform 14"/>
          <p:cNvSpPr/>
          <p:nvPr/>
        </p:nvSpPr>
        <p:spPr>
          <a:xfrm rot="10800000">
            <a:off x="3710521" y="3885018"/>
            <a:ext cx="3740720" cy="698627"/>
          </a:xfrm>
          <a:custGeom>
            <a:avLst/>
            <a:gdLst>
              <a:gd name="connsiteX0" fmla="*/ 1574800 w 1574800"/>
              <a:gd name="connsiteY0" fmla="*/ 547215 h 674215"/>
              <a:gd name="connsiteX1" fmla="*/ 723900 w 1574800"/>
              <a:gd name="connsiteY1" fmla="*/ 1115 h 674215"/>
              <a:gd name="connsiteX2" fmla="*/ 0 w 1574800"/>
              <a:gd name="connsiteY2" fmla="*/ 674215 h 674215"/>
              <a:gd name="connsiteX3" fmla="*/ 0 w 1574800"/>
              <a:gd name="connsiteY3" fmla="*/ 674215 h 674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4800" h="674215">
                <a:moveTo>
                  <a:pt x="1574800" y="547215"/>
                </a:moveTo>
                <a:cubicBezTo>
                  <a:pt x="1280583" y="263581"/>
                  <a:pt x="986367" y="-20052"/>
                  <a:pt x="723900" y="1115"/>
                </a:cubicBezTo>
                <a:cubicBezTo>
                  <a:pt x="461433" y="22282"/>
                  <a:pt x="0" y="674215"/>
                  <a:pt x="0" y="674215"/>
                </a:cubicBezTo>
                <a:lnTo>
                  <a:pt x="0" y="674215"/>
                </a:lnTo>
              </a:path>
            </a:pathLst>
          </a:custGeom>
          <a:noFill/>
          <a:ln w="25400" cap="flat" cmpd="sng" algn="ctr">
            <a:solidFill>
              <a:srgbClr val="8064A2">
                <a:lumMod val="7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5803811" y="2362989"/>
            <a:ext cx="1294674" cy="1451621"/>
          </a:xfrm>
          <a:prstGeom prst="chevron">
            <a:avLst>
              <a:gd name="adj" fmla="val 62310"/>
            </a:avLst>
          </a:prstGeom>
          <a:blipFill rotWithShape="0">
            <a:blip r:embed="rId7"/>
            <a:stretch>
              <a:fillRect/>
            </a:stretch>
          </a:blipFill>
          <a:ln>
            <a:noFill/>
          </a:ln>
          <a:effectLst/>
        </p:spPr>
      </p:sp>
      <p:sp>
        <p:nvSpPr>
          <p:cNvPr id="17" name="TextBox 16"/>
          <p:cNvSpPr txBox="1"/>
          <p:nvPr/>
        </p:nvSpPr>
        <p:spPr>
          <a:xfrm>
            <a:off x="5081570" y="3554055"/>
            <a:ext cx="209186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JRA1, NA3 </a:t>
            </a: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Research and position solutions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90784" y="1778214"/>
            <a:ext cx="209186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NA2 Training</a:t>
            </a:r>
          </a:p>
        </p:txBody>
      </p:sp>
    </p:spTree>
    <p:extLst>
      <p:ext uri="{BB962C8B-B14F-4D97-AF65-F5344CB8AC3E}">
        <p14:creationId xmlns:p14="http://schemas.microsoft.com/office/powerpoint/2010/main" val="211302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AARC sits</a:t>
            </a:r>
            <a:endParaRPr lang="en-GB" dirty="0"/>
          </a:p>
        </p:txBody>
      </p:sp>
      <p:pic>
        <p:nvPicPr>
          <p:cNvPr id="5" name="Picture 4" descr="NASA_TRL_Mete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461" y="1134533"/>
            <a:ext cx="3816472" cy="531706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911600" y="2438403"/>
            <a:ext cx="2878667" cy="1117599"/>
          </a:xfrm>
          <a:prstGeom prst="ellipse">
            <a:avLst/>
          </a:prstGeom>
          <a:noFill/>
          <a:ln w="76200" cmpd="sng">
            <a:solidFill>
              <a:srgbClr val="F6791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317068" y="2743200"/>
            <a:ext cx="1032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AARC-: 5,5-7,5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609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Training package </a:t>
            </a:r>
          </a:p>
          <a:p>
            <a:r>
              <a:rPr lang="en-GB" dirty="0" smtClean="0"/>
              <a:t>Incident response framework and Assurance</a:t>
            </a:r>
          </a:p>
          <a:p>
            <a:pPr lvl="1"/>
            <a:r>
              <a:rPr lang="en-GB" dirty="0"/>
              <a:t>J</a:t>
            </a:r>
            <a:r>
              <a:rPr lang="en-GB" dirty="0" smtClean="0"/>
              <a:t>oint </a:t>
            </a:r>
            <a:r>
              <a:rPr lang="en-GB" dirty="0" smtClean="0"/>
              <a:t>effort AARC, REFEDS</a:t>
            </a:r>
            <a:r>
              <a:rPr lang="en-GB" dirty="0" smtClean="0"/>
              <a:t>, research community and </a:t>
            </a:r>
            <a:r>
              <a:rPr lang="en-GB" dirty="0" err="1" smtClean="0"/>
              <a:t>eduGAIN</a:t>
            </a:r>
            <a:r>
              <a:rPr lang="en-GB" dirty="0" smtClean="0"/>
              <a:t> 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Dependencies between </a:t>
            </a:r>
            <a:r>
              <a:rPr lang="en-GB" dirty="0" smtClean="0"/>
              <a:t>pilots</a:t>
            </a:r>
            <a:r>
              <a:rPr lang="en-GB" dirty="0" smtClean="0"/>
              <a:t>, the  </a:t>
            </a:r>
            <a:r>
              <a:rPr lang="en-GB" dirty="0" smtClean="0"/>
              <a:t>architecture and best practices work</a:t>
            </a:r>
          </a:p>
          <a:p>
            <a:pPr lvl="1"/>
            <a:r>
              <a:rPr lang="en-GB" dirty="0" smtClean="0"/>
              <a:t>We need to have a base for SA1 to work on 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We need to prepare for the next call – deadline April 2016</a:t>
            </a:r>
          </a:p>
          <a:p>
            <a:pPr lvl="1"/>
            <a:r>
              <a:rPr lang="en-GB" dirty="0" smtClean="0"/>
              <a:t>Plan available in Sept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Critical Paths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83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83779" y="3579848"/>
            <a:ext cx="9612087" cy="1325563"/>
          </a:xfrm>
        </p:spPr>
        <p:txBody>
          <a:bodyPr/>
          <a:lstStyle/>
          <a:p>
            <a:pPr algn="ctr"/>
            <a:r>
              <a:rPr lang="en-GB" dirty="0" smtClean="0"/>
              <a:t>Procedures, procedures</a:t>
            </a:r>
            <a:endParaRPr lang="en-GB" dirty="0"/>
          </a:p>
        </p:txBody>
      </p:sp>
      <p:pic>
        <p:nvPicPr>
          <p:cNvPr id="5" name="Picture 4" descr="bored-smile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133" y="1490134"/>
            <a:ext cx="30480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64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AA3960-760A-4B61-8C8B-DBF90F37C8C8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6634</TotalTime>
  <Words>774</Words>
  <Application>Microsoft Macintosh PowerPoint</Application>
  <PresentationFormat>Custom</PresentationFormat>
  <Paragraphs>159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GEANT Association</vt:lpstr>
      <vt:lpstr>PowerPoint Presentation</vt:lpstr>
      <vt:lpstr>Agenda</vt:lpstr>
      <vt:lpstr>AARC Goals </vt:lpstr>
      <vt:lpstr>AARC Structure </vt:lpstr>
      <vt:lpstr>AARC and T&amp;I ecosystem</vt:lpstr>
      <vt:lpstr>AARC Delivery Process </vt:lpstr>
      <vt:lpstr>Where AARC sits</vt:lpstr>
      <vt:lpstr>Critical Paths</vt:lpstr>
      <vt:lpstr>Procedures, procedures</vt:lpstr>
      <vt:lpstr>Web spaces and mailing lists</vt:lpstr>
      <vt:lpstr>Management tools </vt:lpstr>
      <vt:lpstr>KPIs as in the Technical Annex </vt:lpstr>
      <vt:lpstr>Considerations on the KPIs</vt:lpstr>
      <vt:lpstr>To Do List </vt:lpstr>
      <vt:lpstr>PowerPoint Presentation</vt:lpstr>
    </vt:vector>
  </TitlesOfParts>
  <Company>DANTE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Licia Florio</cp:lastModifiedBy>
  <cp:revision>125</cp:revision>
  <cp:lastPrinted>2015-05-01T10:30:08Z</cp:lastPrinted>
  <dcterms:created xsi:type="dcterms:W3CDTF">2015-04-29T14:13:57Z</dcterms:created>
  <dcterms:modified xsi:type="dcterms:W3CDTF">2015-06-03T07:21:59Z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