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sldIdLst>
    <p:sldId id="283" r:id="rId5"/>
    <p:sldId id="284" r:id="rId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E"/>
    <a:srgbClr val="F6791C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-278" y="-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03/06/2015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40257" y="3042302"/>
            <a:ext cx="6683727" cy="29226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Albert </a:t>
            </a:r>
            <a:r>
              <a:rPr lang="en-US" dirty="0" err="1" smtClean="0"/>
              <a:t>Cuyp</a:t>
            </a:r>
            <a:r>
              <a:rPr lang="en-US" dirty="0" smtClean="0"/>
              <a:t> </a:t>
            </a:r>
            <a:r>
              <a:rPr lang="en-US" dirty="0" err="1" smtClean="0"/>
              <a:t>straat</a:t>
            </a:r>
            <a:r>
              <a:rPr lang="en-US" dirty="0" smtClean="0"/>
              <a:t> 182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3F5E"/>
                </a:solidFill>
              </a:rPr>
              <a:t>Tram #16, #24, Albert </a:t>
            </a:r>
            <a:r>
              <a:rPr lang="en-US" dirty="0" err="1" smtClean="0">
                <a:solidFill>
                  <a:srgbClr val="003F5E"/>
                </a:solidFill>
              </a:rPr>
              <a:t>Cuypstraat</a:t>
            </a:r>
            <a:r>
              <a:rPr lang="en-US" dirty="0" smtClean="0">
                <a:solidFill>
                  <a:srgbClr val="003F5E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from CS, Dam, </a:t>
            </a:r>
            <a:r>
              <a:rPr lang="en-US" dirty="0" err="1" smtClean="0"/>
              <a:t>Spui</a:t>
            </a:r>
            <a:r>
              <a:rPr lang="en-US" dirty="0" smtClean="0"/>
              <a:t>, </a:t>
            </a:r>
            <a:r>
              <a:rPr lang="en-US" dirty="0" err="1" smtClean="0"/>
              <a:t>Muntplein</a:t>
            </a:r>
            <a:r>
              <a:rPr lang="en-US" dirty="0" smtClean="0"/>
              <a:t>, and </a:t>
            </a:r>
            <a:r>
              <a:rPr lang="en-US" dirty="0" err="1" smtClean="0"/>
              <a:t>Weteringcitcuit</a:t>
            </a:r>
            <a:endParaRPr lang="en-US" dirty="0" smtClean="0"/>
          </a:p>
          <a:p>
            <a:r>
              <a:rPr lang="en-US" dirty="0" smtClean="0">
                <a:solidFill>
                  <a:srgbClr val="003F5E"/>
                </a:solidFill>
              </a:rPr>
              <a:t>Tram #4, </a:t>
            </a:r>
            <a:r>
              <a:rPr lang="en-US" dirty="0" err="1" smtClean="0">
                <a:solidFill>
                  <a:srgbClr val="003F5E"/>
                </a:solidFill>
              </a:rPr>
              <a:t>Stadhouderskade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from </a:t>
            </a:r>
            <a:r>
              <a:rPr lang="en-US" dirty="0" err="1" smtClean="0"/>
              <a:t>Rembrandtplein</a:t>
            </a:r>
            <a:r>
              <a:rPr lang="en-US" dirty="0"/>
              <a:t> </a:t>
            </a:r>
            <a:r>
              <a:rPr lang="en-US" dirty="0" smtClean="0"/>
              <a:t>(for </a:t>
            </a:r>
            <a:r>
              <a:rPr lang="en-US" dirty="0" err="1" smtClean="0"/>
              <a:t>Waterlooplein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Frederiksplein</a:t>
            </a:r>
            <a:r>
              <a:rPr lang="en-US" dirty="0" smtClean="0"/>
              <a:t> (for </a:t>
            </a:r>
            <a:r>
              <a:rPr lang="en-US" dirty="0" err="1" smtClean="0"/>
              <a:t>Plantage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rgbClr val="003F5E"/>
                </a:solidFill>
              </a:rPr>
              <a:t>Tram #3, 2e van der </a:t>
            </a:r>
            <a:r>
              <a:rPr lang="en-US" dirty="0" err="1" smtClean="0">
                <a:solidFill>
                  <a:srgbClr val="003F5E"/>
                </a:solidFill>
              </a:rPr>
              <a:t>Helsstraat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from </a:t>
            </a:r>
            <a:r>
              <a:rPr lang="en-US" dirty="0" err="1" smtClean="0"/>
              <a:t>Oost</a:t>
            </a:r>
            <a:r>
              <a:rPr lang="en-US" dirty="0" smtClean="0"/>
              <a:t>, </a:t>
            </a:r>
            <a:r>
              <a:rPr lang="en-US" dirty="0" err="1" smtClean="0"/>
              <a:t>Muiderpoort</a:t>
            </a:r>
            <a:r>
              <a:rPr lang="en-US" dirty="0" smtClean="0"/>
              <a:t>, Hampshire The Manor</a:t>
            </a:r>
          </a:p>
          <a:p>
            <a:r>
              <a:rPr lang="en-US" dirty="0" smtClean="0">
                <a:solidFill>
                  <a:srgbClr val="003F5E"/>
                </a:solidFill>
              </a:rPr>
              <a:t>Tram #7, </a:t>
            </a:r>
            <a:r>
              <a:rPr lang="en-US" dirty="0" err="1" smtClean="0">
                <a:solidFill>
                  <a:srgbClr val="003F5E"/>
                </a:solidFill>
              </a:rPr>
              <a:t>Frederiksplein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from </a:t>
            </a:r>
            <a:r>
              <a:rPr lang="en-US" dirty="0" err="1" smtClean="0"/>
              <a:t>Oost</a:t>
            </a:r>
            <a:r>
              <a:rPr lang="en-US" dirty="0" smtClean="0"/>
              <a:t>, </a:t>
            </a:r>
            <a:r>
              <a:rPr lang="en-US" dirty="0" err="1" smtClean="0"/>
              <a:t>Muiderpoort</a:t>
            </a:r>
            <a:r>
              <a:rPr lang="en-US" dirty="0" smtClean="0"/>
              <a:t>, </a:t>
            </a:r>
            <a:r>
              <a:rPr lang="en-US" dirty="0" err="1" smtClean="0"/>
              <a:t>Molukkenstraat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Dinner at </a:t>
            </a:r>
            <a:r>
              <a:rPr lang="en-US" sz="4000" dirty="0" smtClean="0"/>
              <a:t>19.00 </a:t>
            </a:r>
            <a:r>
              <a:rPr lang="en-US" dirty="0" smtClean="0"/>
              <a:t>at Bazar Amsterdam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6" y="242744"/>
            <a:ext cx="9977512" cy="619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820396" y="4409630"/>
            <a:ext cx="769122" cy="1239140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246550" y="4119073"/>
            <a:ext cx="316194" cy="290557"/>
          </a:xfrm>
          <a:prstGeom prst="rect">
            <a:avLst/>
          </a:prstGeom>
          <a:solidFill>
            <a:schemeClr val="accent2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6666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4699</TotalTime>
  <Words>20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GEANT Association</vt:lpstr>
      <vt:lpstr>PowerPoint Presentation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Groep</dc:creator>
  <cp:lastModifiedBy>DavidG</cp:lastModifiedBy>
  <cp:revision>102</cp:revision>
  <cp:lastPrinted>2015-05-01T10:30:08Z</cp:lastPrinted>
  <dcterms:created xsi:type="dcterms:W3CDTF">2015-04-29T14:13:57Z</dcterms:created>
  <dcterms:modified xsi:type="dcterms:W3CDTF">2015-06-03T15:07:49Z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