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sldIdLst>
    <p:sldId id="257" r:id="rId2"/>
    <p:sldId id="258" r:id="rId3"/>
    <p:sldId id="261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  <p:pic>
        <p:nvPicPr>
          <p:cNvPr id="3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  <p:pic>
        <p:nvPicPr>
          <p:cNvPr id="4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  <p:pic>
        <p:nvPicPr>
          <p:cNvPr id="4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  <p:pic>
        <p:nvPicPr>
          <p:cNvPr id="3" name="Picture 2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  <p:pic>
        <p:nvPicPr>
          <p:cNvPr id="3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/>
          <a:srcRect r="72420"/>
          <a:stretch/>
        </p:blipFill>
        <p:spPr>
          <a:xfrm>
            <a:off x="988610" y="6180546"/>
            <a:ext cx="726392" cy="582731"/>
          </a:xfrm>
          <a:prstGeom prst="rect">
            <a:avLst/>
          </a:prstGeom>
        </p:spPr>
      </p:pic>
      <p:pic>
        <p:nvPicPr>
          <p:cNvPr id="11" name="Image 9" descr="bande-02.eps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661" r:id="rId14"/>
    <p:sldLayoutId id="2147483676" r:id="rId15"/>
    <p:sldLayoutId id="2147483677" r:id="rId16"/>
    <p:sldLayoutId id="2147483678" r:id="rId17"/>
    <p:sldLayoutId id="2147483681" r:id="rId18"/>
    <p:sldLayoutId id="2147483680" r:id="rId19"/>
    <p:sldLayoutId id="2147483674" r:id="rId2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hannah.short@cern.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onfyrm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update </a:t>
            </a:r>
            <a:r>
              <a:rPr lang="en-US" dirty="0" smtClean="0"/>
              <a:t>AARC NA3.2</a:t>
            </a:r>
            <a:br>
              <a:rPr lang="en-US" dirty="0" smtClean="0"/>
            </a:br>
            <a:r>
              <a:rPr lang="en-US" dirty="0" smtClean="0"/>
              <a:t>Incident Response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199" y="3391124"/>
            <a:ext cx="5037373" cy="419653"/>
          </a:xfrm>
        </p:spPr>
        <p:txBody>
          <a:bodyPr>
            <a:normAutofit/>
          </a:bodyPr>
          <a:lstStyle/>
          <a:p>
            <a:r>
              <a:rPr lang="en-US" dirty="0" smtClean="0"/>
              <a:t>Hannah Short, </a:t>
            </a:r>
            <a:r>
              <a:rPr lang="en-US" dirty="0" smtClean="0">
                <a:hlinkClick r:id="rId2"/>
              </a:rPr>
              <a:t>hannah.short@cern.ch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Sirtfi</a:t>
            </a:r>
          </a:p>
          <a:p>
            <a:pPr lvl="1"/>
            <a:r>
              <a:rPr lang="en-US" dirty="0" smtClean="0"/>
              <a:t>Status and background</a:t>
            </a:r>
          </a:p>
          <a:p>
            <a:pPr lvl="1"/>
            <a:r>
              <a:rPr lang="en-US" dirty="0" smtClean="0"/>
              <a:t>REFEDS consultation</a:t>
            </a:r>
          </a:p>
          <a:p>
            <a:pPr lvl="1"/>
            <a:r>
              <a:rPr lang="en-US" dirty="0" smtClean="0"/>
              <a:t>Potentially through RFC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AARC Deliverable</a:t>
            </a:r>
          </a:p>
          <a:p>
            <a:pPr lvl="1"/>
            <a:r>
              <a:rPr lang="en-US" dirty="0" smtClean="0"/>
              <a:t>Early stages</a:t>
            </a:r>
          </a:p>
          <a:p>
            <a:pPr lvl="1"/>
            <a:r>
              <a:rPr lang="en-US" dirty="0" smtClean="0"/>
              <a:t>Clarifying scope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nalysis of existing resources</a:t>
            </a:r>
          </a:p>
          <a:p>
            <a:pPr lvl="2"/>
            <a:r>
              <a:rPr lang="en-US" dirty="0" err="1" smtClean="0"/>
              <a:t>Incommon</a:t>
            </a:r>
            <a:r>
              <a:rPr lang="en-US" dirty="0"/>
              <a:t>,</a:t>
            </a:r>
            <a:r>
              <a:rPr lang="en-US" dirty="0" smtClean="0"/>
              <a:t> WLCG, FIM4R, ENISA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Status Update NA3.2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5321059" y="1672453"/>
            <a:ext cx="3126614" cy="3361529"/>
          </a:xfrm>
          <a:prstGeom prst="wedgeEllipseCallout">
            <a:avLst>
              <a:gd name="adj1" fmla="val 51552"/>
              <a:gd name="adj2" fmla="val 6934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Objective</a:t>
            </a:r>
          </a:p>
          <a:p>
            <a:pPr algn="ctr"/>
            <a:endParaRPr lang="en-US" b="1" u="sng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provide a homogeneous, scalable security incident response procedure to ease cross discipline collaboration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6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Collaborative incident response team</a:t>
            </a:r>
          </a:p>
          <a:p>
            <a:pPr lvl="1"/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Members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r>
              <a:rPr lang="en-US" dirty="0" smtClean="0"/>
              <a:t>Contact point in metadata</a:t>
            </a:r>
          </a:p>
          <a:p>
            <a:pPr lvl="1"/>
            <a:r>
              <a:rPr lang="en-US" dirty="0" smtClean="0"/>
              <a:t>Role </a:t>
            </a:r>
          </a:p>
          <a:p>
            <a:r>
              <a:rPr lang="en-US" dirty="0" smtClean="0">
                <a:hlinkClick r:id="rId2"/>
              </a:rPr>
              <a:t>Confyrm </a:t>
            </a:r>
            <a:endParaRPr lang="en-US" dirty="0" smtClean="0"/>
          </a:p>
          <a:p>
            <a:pPr lvl="1"/>
            <a:r>
              <a:rPr lang="en-US" dirty="0" smtClean="0"/>
              <a:t>Proposed as a an identity alert signal mechanism</a:t>
            </a:r>
          </a:p>
          <a:p>
            <a:pPr lvl="1"/>
            <a:r>
              <a:rPr lang="en-US" dirty="0" smtClean="0"/>
              <a:t>Discussed during </a:t>
            </a:r>
            <a:r>
              <a:rPr lang="en-US" dirty="0" err="1" smtClean="0"/>
              <a:t>TechEx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15 </a:t>
            </a:r>
          </a:p>
          <a:p>
            <a:pPr lvl="1"/>
            <a:r>
              <a:rPr lang="en-US" dirty="0" smtClean="0"/>
              <a:t>Feasibility – EU data protection and technical capability questioned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Update NA3.2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2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Procedure will be based on </a:t>
            </a:r>
            <a:r>
              <a:rPr lang="en-US" sz="2800" dirty="0"/>
              <a:t>S</a:t>
            </a:r>
            <a:r>
              <a:rPr lang="en-US" sz="2800" dirty="0" smtClean="0"/>
              <a:t>irtfi, anticipating feedback and input from REFEDS community and through RFC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20/10/15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Status Update NA3.2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98038"/>
              </p:ext>
            </p:extLst>
          </p:nvPr>
        </p:nvGraphicFramePr>
        <p:xfrm>
          <a:off x="460370" y="2857082"/>
          <a:ext cx="822643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732"/>
                <a:gridCol w="869814"/>
                <a:gridCol w="869814"/>
                <a:gridCol w="869814"/>
                <a:gridCol w="869814"/>
                <a:gridCol w="869814"/>
                <a:gridCol w="869814"/>
                <a:gridCol w="869814"/>
              </a:tblGrid>
              <a:tr h="588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 ‘15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</a:t>
                      </a:r>
                      <a:r>
                        <a:rPr lang="fr-FR" dirty="0" smtClean="0"/>
                        <a:t>’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 </a:t>
                      </a:r>
                      <a:r>
                        <a:rPr lang="fr-FR" dirty="0" smtClean="0"/>
                        <a:t>’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</a:t>
                      </a:r>
                      <a:r>
                        <a:rPr lang="fr-FR" dirty="0" smtClean="0"/>
                        <a:t>’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 </a:t>
                      </a:r>
                      <a:r>
                        <a:rPr lang="fr-FR" dirty="0" smtClean="0"/>
                        <a:t>’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</a:t>
                      </a:r>
                      <a:r>
                        <a:rPr lang="fr-FR" dirty="0" smtClean="0"/>
                        <a:t>’</a:t>
                      </a:r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 ‘16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Publish </a:t>
                      </a:r>
                      <a:r>
                        <a:rPr lang="en-US" dirty="0" err="1" smtClean="0"/>
                        <a:t>Sirfti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NA3.2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First 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 Draft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Pentagon 7"/>
          <p:cNvSpPr/>
          <p:nvPr/>
        </p:nvSpPr>
        <p:spPr>
          <a:xfrm>
            <a:off x="2643583" y="3593792"/>
            <a:ext cx="1673781" cy="238922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3525242" y="3985114"/>
            <a:ext cx="548538" cy="238922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4073780" y="4315742"/>
            <a:ext cx="1124719" cy="238922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5198499" y="4710346"/>
            <a:ext cx="472101" cy="238922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5737950" y="5100161"/>
            <a:ext cx="792123" cy="238922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6530073" y="5460326"/>
            <a:ext cx="454449" cy="238922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7009668" y="5840427"/>
            <a:ext cx="454449" cy="238922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RC CERN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158</Words>
  <Application>Microsoft Macintosh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AARC CERN</vt:lpstr>
      <vt:lpstr>Status update AARC NA3.2 Incident Response</vt:lpstr>
      <vt:lpstr>Progress</vt:lpstr>
      <vt:lpstr>Key discussions</vt:lpstr>
      <vt:lpstr>What’s next?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Hannah Short</cp:lastModifiedBy>
  <cp:revision>29</cp:revision>
  <dcterms:created xsi:type="dcterms:W3CDTF">2012-11-30T11:04:26Z</dcterms:created>
  <dcterms:modified xsi:type="dcterms:W3CDTF">2015-10-20T12:16:50Z</dcterms:modified>
</cp:coreProperties>
</file>