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83" r:id="rId5"/>
    <p:sldId id="287" r:id="rId6"/>
    <p:sldId id="294" r:id="rId7"/>
    <p:sldId id="288" r:id="rId8"/>
    <p:sldId id="289" r:id="rId9"/>
    <p:sldId id="290" r:id="rId10"/>
    <p:sldId id="291" r:id="rId11"/>
    <p:sldId id="292" r:id="rId12"/>
    <p:sldId id="286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81" d="100"/>
          <a:sy n="81" d="100"/>
        </p:scale>
        <p:origin x="-920" y="-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B19A8-3647-A240-A8EC-0A247BC8A868}" type="doc">
      <dgm:prSet loTypeId="urn:microsoft.com/office/officeart/2005/8/layout/radial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9E1BA87-AC63-9C42-B828-790632F7C2C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463F315-ECFE-DB4C-A71E-C2871674925E}" type="parTrans" cxnId="{13D9D445-F767-654F-AD84-B23C272098E0}">
      <dgm:prSet/>
      <dgm:spPr/>
      <dgm:t>
        <a:bodyPr/>
        <a:lstStyle/>
        <a:p>
          <a:endParaRPr lang="en-US"/>
        </a:p>
      </dgm:t>
    </dgm:pt>
    <dgm:pt modelId="{681649B1-297D-9649-AE23-50700823D8AF}" type="sibTrans" cxnId="{13D9D445-F767-654F-AD84-B23C272098E0}">
      <dgm:prSet/>
      <dgm:spPr/>
      <dgm:t>
        <a:bodyPr/>
        <a:lstStyle/>
        <a:p>
          <a:endParaRPr lang="en-US"/>
        </a:p>
      </dgm:t>
    </dgm:pt>
    <dgm:pt modelId="{2390720A-D26F-694D-BA64-A3873C69FD6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7249DF4-5BBC-4D4E-BE44-BB0DE8450774}" type="parTrans" cxnId="{F1F26992-512C-684F-A438-2CCA1BD64670}">
      <dgm:prSet/>
      <dgm:spPr/>
      <dgm:t>
        <a:bodyPr/>
        <a:lstStyle/>
        <a:p>
          <a:endParaRPr lang="en-US"/>
        </a:p>
      </dgm:t>
    </dgm:pt>
    <dgm:pt modelId="{68DD942D-FC75-2345-8CCA-8C5C29A8B3F8}" type="sibTrans" cxnId="{F1F26992-512C-684F-A438-2CCA1BD64670}">
      <dgm:prSet/>
      <dgm:spPr/>
      <dgm:t>
        <a:bodyPr/>
        <a:lstStyle/>
        <a:p>
          <a:endParaRPr lang="en-US"/>
        </a:p>
      </dgm:t>
    </dgm:pt>
    <dgm:pt modelId="{2E9EE45E-DCD6-6C46-8CCF-B0FD609FE005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B56548E-9DF2-5A42-844F-77E5C784404D}" type="parTrans" cxnId="{B235479C-ED95-6C48-AC8C-E332CA59DF5F}">
      <dgm:prSet/>
      <dgm:spPr/>
      <dgm:t>
        <a:bodyPr/>
        <a:lstStyle/>
        <a:p>
          <a:endParaRPr lang="en-US"/>
        </a:p>
      </dgm:t>
    </dgm:pt>
    <dgm:pt modelId="{4F999765-2D92-B343-BFD7-E5AF3D9B3F54}" type="sibTrans" cxnId="{B235479C-ED95-6C48-AC8C-E332CA59DF5F}">
      <dgm:prSet/>
      <dgm:spPr/>
      <dgm:t>
        <a:bodyPr/>
        <a:lstStyle/>
        <a:p>
          <a:endParaRPr lang="en-US"/>
        </a:p>
      </dgm:t>
    </dgm:pt>
    <dgm:pt modelId="{43671300-B5D9-BD47-B456-596FE7C0BD6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E52379F-8589-4343-925D-B2E803D62501}" type="parTrans" cxnId="{1BD835AF-A9D9-AD4F-BC28-D9F2C980F1F9}">
      <dgm:prSet/>
      <dgm:spPr/>
      <dgm:t>
        <a:bodyPr/>
        <a:lstStyle/>
        <a:p>
          <a:endParaRPr lang="en-US"/>
        </a:p>
      </dgm:t>
    </dgm:pt>
    <dgm:pt modelId="{0017A57D-C0C0-7C44-A0A9-671E414AA007}" type="sibTrans" cxnId="{1BD835AF-A9D9-AD4F-BC28-D9F2C980F1F9}">
      <dgm:prSet/>
      <dgm:spPr/>
      <dgm:t>
        <a:bodyPr/>
        <a:lstStyle/>
        <a:p>
          <a:endParaRPr lang="en-US"/>
        </a:p>
      </dgm:t>
    </dgm:pt>
    <dgm:pt modelId="{4B8D9BA6-632C-D045-8DB9-6C2CA1DFACE8}">
      <dgm:prSet phldrT="[Text]"/>
      <dgm:spPr/>
      <dgm:t>
        <a:bodyPr/>
        <a:lstStyle/>
        <a:p>
          <a:r>
            <a:rPr lang="en-US" b="1" dirty="0" smtClean="0">
              <a:solidFill>
                <a:srgbClr val="11526E"/>
              </a:solidFill>
            </a:rPr>
            <a:t>FIM4R</a:t>
          </a:r>
          <a:r>
            <a:rPr lang="en-US" b="1" baseline="30000" dirty="0" smtClean="0">
              <a:solidFill>
                <a:srgbClr val="11526E"/>
              </a:solidFill>
            </a:rPr>
            <a:t>[1]</a:t>
          </a:r>
          <a:endParaRPr lang="en-US" b="1" baseline="30000" dirty="0">
            <a:solidFill>
              <a:srgbClr val="11526E"/>
            </a:solidFill>
          </a:endParaRPr>
        </a:p>
      </dgm:t>
    </dgm:pt>
    <dgm:pt modelId="{CC621D06-5C73-2E45-AFC4-A3929817A4E4}" type="parTrans" cxnId="{CC4754E4-6386-7B45-BC4E-D858961E6FD8}">
      <dgm:prSet/>
      <dgm:spPr/>
      <dgm:t>
        <a:bodyPr/>
        <a:lstStyle/>
        <a:p>
          <a:endParaRPr lang="en-US"/>
        </a:p>
      </dgm:t>
    </dgm:pt>
    <dgm:pt modelId="{81D4C659-5DF2-744C-867D-C5594E446D44}" type="sibTrans" cxnId="{CC4754E4-6386-7B45-BC4E-D858961E6FD8}">
      <dgm:prSet/>
      <dgm:spPr/>
      <dgm:t>
        <a:bodyPr/>
        <a:lstStyle/>
        <a:p>
          <a:endParaRPr lang="en-US"/>
        </a:p>
      </dgm:t>
    </dgm:pt>
    <dgm:pt modelId="{AB00E83B-8358-0240-A83C-E9946AE757D2}" type="pres">
      <dgm:prSet presAssocID="{9CEB19A8-3647-A240-A8EC-0A247BC8A8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26155-51C5-7040-B901-D8F1A6CA1F35}" type="pres">
      <dgm:prSet presAssocID="{49E1BA87-AC63-9C42-B828-790632F7C2C8}" presName="centerShape" presStyleLbl="node0" presStyleIdx="0" presStyleCnt="1"/>
      <dgm:spPr/>
      <dgm:t>
        <a:bodyPr/>
        <a:lstStyle/>
        <a:p>
          <a:endParaRPr lang="en-US"/>
        </a:p>
      </dgm:t>
    </dgm:pt>
    <dgm:pt modelId="{D300986F-55B5-D64E-B33B-267661F0600A}" type="pres">
      <dgm:prSet presAssocID="{37249DF4-5BBC-4D4E-BE44-BB0DE845077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C088124D-18DD-8D46-BCEE-E113BB723C04}" type="pres">
      <dgm:prSet presAssocID="{2390720A-D26F-694D-BA64-A3873C69FD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094C9-56F5-8641-BCBF-883A9FC37DD0}" type="pres">
      <dgm:prSet presAssocID="{5B56548E-9DF2-5A42-844F-77E5C784404D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5BBAE666-749E-9A46-AC11-E2B8E431FDC6}" type="pres">
      <dgm:prSet presAssocID="{2E9EE45E-DCD6-6C46-8CCF-B0FD609FE0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6D31A-E860-0041-89D2-7CF717B6E22A}" type="pres">
      <dgm:prSet presAssocID="{7E52379F-8589-4343-925D-B2E803D6250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346FD0C-271E-3949-BAF1-5377652FE36D}" type="pres">
      <dgm:prSet presAssocID="{43671300-B5D9-BD47-B456-596FE7C0BD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775A1-44B8-7645-AB6C-F9900AE6633C}" type="pres">
      <dgm:prSet presAssocID="{CC621D06-5C73-2E45-AFC4-A3929817A4E4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84D94E9-77A8-AE4D-B234-1CC012AB9E86}" type="pres">
      <dgm:prSet presAssocID="{4B8D9BA6-632C-D045-8DB9-6C2CA1DFAC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D821C3-C1B9-1F45-8D14-2F4F36C0D4F5}" type="presOf" srcId="{5B56548E-9DF2-5A42-844F-77E5C784404D}" destId="{3BA094C9-56F5-8641-BCBF-883A9FC37DD0}" srcOrd="0" destOrd="0" presId="urn:microsoft.com/office/officeart/2005/8/layout/radial4"/>
    <dgm:cxn modelId="{BF896DA6-0038-5647-8056-D76BCCF304C6}" type="presOf" srcId="{CC621D06-5C73-2E45-AFC4-A3929817A4E4}" destId="{6B2775A1-44B8-7645-AB6C-F9900AE6633C}" srcOrd="0" destOrd="0" presId="urn:microsoft.com/office/officeart/2005/8/layout/radial4"/>
    <dgm:cxn modelId="{4E265A5D-A9E9-B44D-ABD5-780C55303BA0}" type="presOf" srcId="{7E52379F-8589-4343-925D-B2E803D62501}" destId="{A476D31A-E860-0041-89D2-7CF717B6E22A}" srcOrd="0" destOrd="0" presId="urn:microsoft.com/office/officeart/2005/8/layout/radial4"/>
    <dgm:cxn modelId="{CC4754E4-6386-7B45-BC4E-D858961E6FD8}" srcId="{49E1BA87-AC63-9C42-B828-790632F7C2C8}" destId="{4B8D9BA6-632C-D045-8DB9-6C2CA1DFACE8}" srcOrd="3" destOrd="0" parTransId="{CC621D06-5C73-2E45-AFC4-A3929817A4E4}" sibTransId="{81D4C659-5DF2-744C-867D-C5594E446D44}"/>
    <dgm:cxn modelId="{B235479C-ED95-6C48-AC8C-E332CA59DF5F}" srcId="{49E1BA87-AC63-9C42-B828-790632F7C2C8}" destId="{2E9EE45E-DCD6-6C46-8CCF-B0FD609FE005}" srcOrd="1" destOrd="0" parTransId="{5B56548E-9DF2-5A42-844F-77E5C784404D}" sibTransId="{4F999765-2D92-B343-BFD7-E5AF3D9B3F54}"/>
    <dgm:cxn modelId="{F1F26992-512C-684F-A438-2CCA1BD64670}" srcId="{49E1BA87-AC63-9C42-B828-790632F7C2C8}" destId="{2390720A-D26F-694D-BA64-A3873C69FD64}" srcOrd="0" destOrd="0" parTransId="{37249DF4-5BBC-4D4E-BE44-BB0DE8450774}" sibTransId="{68DD942D-FC75-2345-8CCA-8C5C29A8B3F8}"/>
    <dgm:cxn modelId="{EDB134E1-29EC-DA40-B091-E580E6410A99}" type="presOf" srcId="{43671300-B5D9-BD47-B456-596FE7C0BD66}" destId="{C346FD0C-271E-3949-BAF1-5377652FE36D}" srcOrd="0" destOrd="0" presId="urn:microsoft.com/office/officeart/2005/8/layout/radial4"/>
    <dgm:cxn modelId="{13D9D445-F767-654F-AD84-B23C272098E0}" srcId="{9CEB19A8-3647-A240-A8EC-0A247BC8A868}" destId="{49E1BA87-AC63-9C42-B828-790632F7C2C8}" srcOrd="0" destOrd="0" parTransId="{0463F315-ECFE-DB4C-A71E-C2871674925E}" sibTransId="{681649B1-297D-9649-AE23-50700823D8AF}"/>
    <dgm:cxn modelId="{92F250A6-788E-114A-B186-679D247F951A}" type="presOf" srcId="{37249DF4-5BBC-4D4E-BE44-BB0DE8450774}" destId="{D300986F-55B5-D64E-B33B-267661F0600A}" srcOrd="0" destOrd="0" presId="urn:microsoft.com/office/officeart/2005/8/layout/radial4"/>
    <dgm:cxn modelId="{966F188C-9266-1245-B48F-062903BAA183}" type="presOf" srcId="{49E1BA87-AC63-9C42-B828-790632F7C2C8}" destId="{99E26155-51C5-7040-B901-D8F1A6CA1F35}" srcOrd="0" destOrd="0" presId="urn:microsoft.com/office/officeart/2005/8/layout/radial4"/>
    <dgm:cxn modelId="{1BD835AF-A9D9-AD4F-BC28-D9F2C980F1F9}" srcId="{49E1BA87-AC63-9C42-B828-790632F7C2C8}" destId="{43671300-B5D9-BD47-B456-596FE7C0BD66}" srcOrd="2" destOrd="0" parTransId="{7E52379F-8589-4343-925D-B2E803D62501}" sibTransId="{0017A57D-C0C0-7C44-A0A9-671E414AA007}"/>
    <dgm:cxn modelId="{F3A16922-8070-D541-8EC8-CFAC263A5A1F}" type="presOf" srcId="{4B8D9BA6-632C-D045-8DB9-6C2CA1DFACE8}" destId="{B84D94E9-77A8-AE4D-B234-1CC012AB9E86}" srcOrd="0" destOrd="0" presId="urn:microsoft.com/office/officeart/2005/8/layout/radial4"/>
    <dgm:cxn modelId="{10AA1DB7-7717-E648-9BE2-B6060AA2E02C}" type="presOf" srcId="{2390720A-D26F-694D-BA64-A3873C69FD64}" destId="{C088124D-18DD-8D46-BCEE-E113BB723C04}" srcOrd="0" destOrd="0" presId="urn:microsoft.com/office/officeart/2005/8/layout/radial4"/>
    <dgm:cxn modelId="{493A1C0F-D36A-864D-85A4-A08565DFAB3D}" type="presOf" srcId="{9CEB19A8-3647-A240-A8EC-0A247BC8A868}" destId="{AB00E83B-8358-0240-A83C-E9946AE757D2}" srcOrd="0" destOrd="0" presId="urn:microsoft.com/office/officeart/2005/8/layout/radial4"/>
    <dgm:cxn modelId="{D0AA3333-58CC-CC48-B416-E1A254F79DF3}" type="presOf" srcId="{2E9EE45E-DCD6-6C46-8CCF-B0FD609FE005}" destId="{5BBAE666-749E-9A46-AC11-E2B8E431FDC6}" srcOrd="0" destOrd="0" presId="urn:microsoft.com/office/officeart/2005/8/layout/radial4"/>
    <dgm:cxn modelId="{502358D9-1D81-9542-A885-A173F8719EE2}" type="presParOf" srcId="{AB00E83B-8358-0240-A83C-E9946AE757D2}" destId="{99E26155-51C5-7040-B901-D8F1A6CA1F35}" srcOrd="0" destOrd="0" presId="urn:microsoft.com/office/officeart/2005/8/layout/radial4"/>
    <dgm:cxn modelId="{B2EB6851-43E4-0341-BFEC-BC34CB0ED2EA}" type="presParOf" srcId="{AB00E83B-8358-0240-A83C-E9946AE757D2}" destId="{D300986F-55B5-D64E-B33B-267661F0600A}" srcOrd="1" destOrd="0" presId="urn:microsoft.com/office/officeart/2005/8/layout/radial4"/>
    <dgm:cxn modelId="{CF066DB6-CCF7-244B-9890-693FCB444B8A}" type="presParOf" srcId="{AB00E83B-8358-0240-A83C-E9946AE757D2}" destId="{C088124D-18DD-8D46-BCEE-E113BB723C04}" srcOrd="2" destOrd="0" presId="urn:microsoft.com/office/officeart/2005/8/layout/radial4"/>
    <dgm:cxn modelId="{471832FE-92CF-4E44-BE1F-EA6A65D8B777}" type="presParOf" srcId="{AB00E83B-8358-0240-A83C-E9946AE757D2}" destId="{3BA094C9-56F5-8641-BCBF-883A9FC37DD0}" srcOrd="3" destOrd="0" presId="urn:microsoft.com/office/officeart/2005/8/layout/radial4"/>
    <dgm:cxn modelId="{1719BADF-8AE0-A649-A1D4-012AF89A970C}" type="presParOf" srcId="{AB00E83B-8358-0240-A83C-E9946AE757D2}" destId="{5BBAE666-749E-9A46-AC11-E2B8E431FDC6}" srcOrd="4" destOrd="0" presId="urn:microsoft.com/office/officeart/2005/8/layout/radial4"/>
    <dgm:cxn modelId="{3C7AD4AA-36A1-6343-B9D4-74B1243B337C}" type="presParOf" srcId="{AB00E83B-8358-0240-A83C-E9946AE757D2}" destId="{A476D31A-E860-0041-89D2-7CF717B6E22A}" srcOrd="5" destOrd="0" presId="urn:microsoft.com/office/officeart/2005/8/layout/radial4"/>
    <dgm:cxn modelId="{59CF83CD-E958-BC44-A1C6-B28D86384737}" type="presParOf" srcId="{AB00E83B-8358-0240-A83C-E9946AE757D2}" destId="{C346FD0C-271E-3949-BAF1-5377652FE36D}" srcOrd="6" destOrd="0" presId="urn:microsoft.com/office/officeart/2005/8/layout/radial4"/>
    <dgm:cxn modelId="{320473C3-6C07-1849-A4C8-CD159E09C564}" type="presParOf" srcId="{AB00E83B-8358-0240-A83C-E9946AE757D2}" destId="{6B2775A1-44B8-7645-AB6C-F9900AE6633C}" srcOrd="7" destOrd="0" presId="urn:microsoft.com/office/officeart/2005/8/layout/radial4"/>
    <dgm:cxn modelId="{23F9C6FB-3F21-8B42-9159-25AF2FE78273}" type="presParOf" srcId="{AB00E83B-8358-0240-A83C-E9946AE757D2}" destId="{B84D94E9-77A8-AE4D-B234-1CC012AB9E8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14710-4F33-2540-9225-37D52E163F45}" type="doc">
      <dgm:prSet loTypeId="urn:microsoft.com/office/officeart/2005/8/layout/StepDownProcess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9B2036-C0B7-C64A-916A-3F26A5BED4C9}">
      <dgm:prSet phldrT="[Text]"/>
      <dgm:spPr/>
      <dgm:t>
        <a:bodyPr/>
        <a:lstStyle/>
        <a:p>
          <a:r>
            <a:rPr lang="en-US" dirty="0" smtClean="0"/>
            <a:t>Proposed @ TIIME 2017</a:t>
          </a:r>
          <a:endParaRPr lang="en-US" dirty="0"/>
        </a:p>
      </dgm:t>
    </dgm:pt>
    <dgm:pt modelId="{078C768A-7B93-994D-972B-A3140ED59EAB}" type="parTrans" cxnId="{C50A353C-2EED-884B-8B5E-0BE73E3714FF}">
      <dgm:prSet/>
      <dgm:spPr/>
      <dgm:t>
        <a:bodyPr/>
        <a:lstStyle/>
        <a:p>
          <a:endParaRPr lang="en-US"/>
        </a:p>
      </dgm:t>
    </dgm:pt>
    <dgm:pt modelId="{C78FC0F2-F7FD-5A4E-B88B-2EDEEA24BE6E}" type="sibTrans" cxnId="{C50A353C-2EED-884B-8B5E-0BE73E3714FF}">
      <dgm:prSet/>
      <dgm:spPr/>
      <dgm:t>
        <a:bodyPr/>
        <a:lstStyle/>
        <a:p>
          <a:endParaRPr lang="en-US"/>
        </a:p>
      </dgm:t>
    </dgm:pt>
    <dgm:pt modelId="{17B93137-FB16-6D4A-B963-2529A614493B}">
      <dgm:prSet phldrT="[Text]"/>
      <dgm:spPr/>
      <dgm:t>
        <a:bodyPr/>
        <a:lstStyle/>
        <a:p>
          <a:r>
            <a:rPr lang="en-US" dirty="0" smtClean="0"/>
            <a:t>Next</a:t>
          </a:r>
          <a:endParaRPr lang="en-US" dirty="0"/>
        </a:p>
      </dgm:t>
    </dgm:pt>
    <dgm:pt modelId="{F98A6A62-08F8-4D46-A41F-8CCED03F9EEB}" type="parTrans" cxnId="{1D38DB76-C4F0-3841-8150-2B9010FC7BAD}">
      <dgm:prSet/>
      <dgm:spPr/>
      <dgm:t>
        <a:bodyPr/>
        <a:lstStyle/>
        <a:p>
          <a:endParaRPr lang="en-US"/>
        </a:p>
      </dgm:t>
    </dgm:pt>
    <dgm:pt modelId="{EE5A93CE-7750-7D4B-AE64-D541EBBC618B}" type="sibTrans" cxnId="{1D38DB76-C4F0-3841-8150-2B9010FC7BAD}">
      <dgm:prSet/>
      <dgm:spPr/>
      <dgm:t>
        <a:bodyPr/>
        <a:lstStyle/>
        <a:p>
          <a:endParaRPr lang="en-US"/>
        </a:p>
      </dgm:t>
    </dgm:pt>
    <dgm:pt modelId="{7B2DCF97-465E-D74C-9CE6-7CEF9DFDDCCC}">
      <dgm:prSet phldrT="[Text]"/>
      <dgm:spPr/>
      <dgm:t>
        <a:bodyPr/>
        <a:lstStyle/>
        <a:p>
          <a:r>
            <a:rPr lang="en-US" dirty="0" smtClean="0"/>
            <a:t>Then</a:t>
          </a:r>
          <a:endParaRPr lang="en-US" dirty="0"/>
        </a:p>
      </dgm:t>
    </dgm:pt>
    <dgm:pt modelId="{DEE3E604-C114-074B-84D2-863617A0920C}" type="parTrans" cxnId="{8DCD4F18-33F6-C748-9FB9-C0EA960BCE21}">
      <dgm:prSet/>
      <dgm:spPr/>
      <dgm:t>
        <a:bodyPr/>
        <a:lstStyle/>
        <a:p>
          <a:endParaRPr lang="en-US"/>
        </a:p>
      </dgm:t>
    </dgm:pt>
    <dgm:pt modelId="{2334A3EF-7F8E-BC45-A2BC-15FEF6D9C5FF}" type="sibTrans" cxnId="{8DCD4F18-33F6-C748-9FB9-C0EA960BCE21}">
      <dgm:prSet/>
      <dgm:spPr/>
      <dgm:t>
        <a:bodyPr/>
        <a:lstStyle/>
        <a:p>
          <a:endParaRPr lang="en-US"/>
        </a:p>
      </dgm:t>
    </dgm:pt>
    <dgm:pt modelId="{D514DF50-0A53-FB46-8DCE-7098ABA59377}">
      <dgm:prSet phldrT="[Text]"/>
      <dgm:spPr/>
      <dgm:t>
        <a:bodyPr/>
        <a:lstStyle/>
        <a:p>
          <a:r>
            <a:rPr lang="en-US" dirty="0" smtClean="0"/>
            <a:t>Now</a:t>
          </a:r>
          <a:endParaRPr lang="en-US" dirty="0"/>
        </a:p>
      </dgm:t>
    </dgm:pt>
    <dgm:pt modelId="{A90D64FC-82D1-DE4F-AE8B-5867A90D3290}" type="parTrans" cxnId="{EC8F3DA7-3894-274D-8A32-F18CE6177998}">
      <dgm:prSet/>
      <dgm:spPr/>
      <dgm:t>
        <a:bodyPr/>
        <a:lstStyle/>
        <a:p>
          <a:endParaRPr lang="en-US"/>
        </a:p>
      </dgm:t>
    </dgm:pt>
    <dgm:pt modelId="{E72FC5C8-8986-634D-A35A-23EC443B68B9}" type="sibTrans" cxnId="{EC8F3DA7-3894-274D-8A32-F18CE6177998}">
      <dgm:prSet/>
      <dgm:spPr/>
      <dgm:t>
        <a:bodyPr/>
        <a:lstStyle/>
        <a:p>
          <a:endParaRPr lang="en-US"/>
        </a:p>
      </dgm:t>
    </dgm:pt>
    <dgm:pt modelId="{DF00C1D3-E4CE-EB43-B485-6DBA6F3A9625}">
      <dgm:prSet phldrT="[Text]"/>
      <dgm:spPr/>
      <dgm:t>
        <a:bodyPr/>
        <a:lstStyle/>
        <a:p>
          <a:r>
            <a:rPr lang="en-US" dirty="0" smtClean="0"/>
            <a:t>Possibly taken onto work plans of GN4</a:t>
          </a:r>
          <a:endParaRPr lang="en-US" dirty="0"/>
        </a:p>
      </dgm:t>
    </dgm:pt>
    <dgm:pt modelId="{37E02B75-7ECF-0B46-B899-3584CEB1F953}" type="parTrans" cxnId="{113D6A2D-6EDB-D546-815A-54010B72E3E6}">
      <dgm:prSet/>
      <dgm:spPr/>
      <dgm:t>
        <a:bodyPr/>
        <a:lstStyle/>
        <a:p>
          <a:endParaRPr lang="en-US"/>
        </a:p>
      </dgm:t>
    </dgm:pt>
    <dgm:pt modelId="{2DE10BF9-7D63-9340-9A8A-081EE139CDD7}" type="sibTrans" cxnId="{113D6A2D-6EDB-D546-815A-54010B72E3E6}">
      <dgm:prSet/>
      <dgm:spPr/>
      <dgm:t>
        <a:bodyPr/>
        <a:lstStyle/>
        <a:p>
          <a:endParaRPr lang="en-US"/>
        </a:p>
      </dgm:t>
    </dgm:pt>
    <dgm:pt modelId="{12384067-FACA-F34C-8AB9-D502121A5609}">
      <dgm:prSet phldrT="[Text]"/>
      <dgm:spPr/>
      <dgm:t>
        <a:bodyPr/>
        <a:lstStyle/>
        <a:p>
          <a:r>
            <a:rPr lang="en-US" dirty="0" smtClean="0"/>
            <a:t>May be of interest to  the R&amp;E Community in other settings</a:t>
          </a:r>
          <a:endParaRPr lang="en-US" dirty="0"/>
        </a:p>
      </dgm:t>
    </dgm:pt>
    <dgm:pt modelId="{B762C5C4-8B06-B64B-B338-D1F652741F73}" type="parTrans" cxnId="{F412E2E6-4984-E341-A0DC-84E496F0C4E1}">
      <dgm:prSet/>
      <dgm:spPr/>
      <dgm:t>
        <a:bodyPr/>
        <a:lstStyle/>
        <a:p>
          <a:endParaRPr lang="en-US"/>
        </a:p>
      </dgm:t>
    </dgm:pt>
    <dgm:pt modelId="{D4628C08-9E9B-2445-A4E0-6A9D1BFDD7EC}" type="sibTrans" cxnId="{F412E2E6-4984-E341-A0DC-84E496F0C4E1}">
      <dgm:prSet/>
      <dgm:spPr/>
      <dgm:t>
        <a:bodyPr/>
        <a:lstStyle/>
        <a:p>
          <a:endParaRPr lang="en-US"/>
        </a:p>
      </dgm:t>
    </dgm:pt>
    <dgm:pt modelId="{63F2E5E6-1C4E-764F-AE91-1305CD4F629F}">
      <dgm:prSet phldrT="[Text]"/>
      <dgm:spPr/>
      <dgm:t>
        <a:bodyPr/>
        <a:lstStyle/>
        <a:p>
          <a:r>
            <a:rPr lang="en-US" dirty="0" smtClean="0"/>
            <a:t>Discussed at </a:t>
          </a:r>
          <a:r>
            <a:rPr lang="en-US" dirty="0" err="1" smtClean="0"/>
            <a:t>TechEx</a:t>
          </a:r>
          <a:r>
            <a:rPr lang="en-US" dirty="0" smtClean="0"/>
            <a:t> 2017</a:t>
          </a:r>
          <a:endParaRPr lang="en-US" dirty="0"/>
        </a:p>
      </dgm:t>
    </dgm:pt>
    <dgm:pt modelId="{A0394150-16C7-404B-8396-D90F7A26F423}" type="sibTrans" cxnId="{9FCB5FF3-279A-D243-ADC5-7B48ABFDC842}">
      <dgm:prSet/>
      <dgm:spPr/>
      <dgm:t>
        <a:bodyPr/>
        <a:lstStyle/>
        <a:p>
          <a:endParaRPr lang="en-US"/>
        </a:p>
      </dgm:t>
    </dgm:pt>
    <dgm:pt modelId="{0EE2AD95-CCE0-CB48-9AD4-C37B211471CB}" type="parTrans" cxnId="{9FCB5FF3-279A-D243-ADC5-7B48ABFDC842}">
      <dgm:prSet/>
      <dgm:spPr/>
      <dgm:t>
        <a:bodyPr/>
        <a:lstStyle/>
        <a:p>
          <a:endParaRPr lang="en-US"/>
        </a:p>
      </dgm:t>
    </dgm:pt>
    <dgm:pt modelId="{96EA83B8-1118-FA4A-A505-F67334BB6696}">
      <dgm:prSet phldrT="[Text]"/>
      <dgm:spPr/>
      <dgm:t>
        <a:bodyPr/>
        <a:lstStyle/>
        <a:p>
          <a:r>
            <a:rPr lang="en-US" dirty="0" smtClean="0"/>
            <a:t>Draft started by REFEDS Sirtfi WG</a:t>
          </a:r>
          <a:endParaRPr lang="en-US" dirty="0"/>
        </a:p>
      </dgm:t>
    </dgm:pt>
    <dgm:pt modelId="{C46F37C1-1D27-264E-88CD-BA94E50EDC21}" type="sibTrans" cxnId="{66F9FFD3-EF54-F440-8520-30AB05BDD1FF}">
      <dgm:prSet/>
      <dgm:spPr/>
      <dgm:t>
        <a:bodyPr/>
        <a:lstStyle/>
        <a:p>
          <a:endParaRPr lang="en-US"/>
        </a:p>
      </dgm:t>
    </dgm:pt>
    <dgm:pt modelId="{85D9D9B6-C0A9-9246-975D-A311F6BE2C4A}" type="parTrans" cxnId="{66F9FFD3-EF54-F440-8520-30AB05BDD1FF}">
      <dgm:prSet/>
      <dgm:spPr/>
      <dgm:t>
        <a:bodyPr/>
        <a:lstStyle/>
        <a:p>
          <a:endParaRPr lang="en-US"/>
        </a:p>
      </dgm:t>
    </dgm:pt>
    <dgm:pt modelId="{F960BC4D-0728-1947-B130-E735B3756CCC}">
      <dgm:prSet phldrT="[Text]"/>
      <dgm:spPr/>
      <dgm:t>
        <a:bodyPr/>
        <a:lstStyle/>
        <a:p>
          <a:r>
            <a:rPr lang="en-US" dirty="0" smtClean="0"/>
            <a:t>FIM4R</a:t>
          </a:r>
          <a:endParaRPr lang="en-US" dirty="0"/>
        </a:p>
      </dgm:t>
    </dgm:pt>
    <dgm:pt modelId="{A56D2DE8-190E-E142-9407-3A15281C4363}" type="parTrans" cxnId="{8ED7AA2F-91C7-6C44-B405-F692DE29AA05}">
      <dgm:prSet/>
      <dgm:spPr/>
      <dgm:t>
        <a:bodyPr/>
        <a:lstStyle/>
        <a:p>
          <a:endParaRPr lang="en-US"/>
        </a:p>
      </dgm:t>
    </dgm:pt>
    <dgm:pt modelId="{23D5FAE0-8387-5642-A317-9145381C0DF2}" type="sibTrans" cxnId="{8ED7AA2F-91C7-6C44-B405-F692DE29AA05}">
      <dgm:prSet/>
      <dgm:spPr/>
      <dgm:t>
        <a:bodyPr/>
        <a:lstStyle/>
        <a:p>
          <a:endParaRPr lang="en-US"/>
        </a:p>
      </dgm:t>
    </dgm:pt>
    <dgm:pt modelId="{2B20ECCF-CDDA-064C-8F6D-803675A925E4}" type="pres">
      <dgm:prSet presAssocID="{61D14710-4F33-2540-9225-37D52E163F45}" presName="rootnode" presStyleCnt="0">
        <dgm:presLayoutVars>
          <dgm:chMax/>
          <dgm:chPref/>
          <dgm:dir/>
          <dgm:animLvl val="lvl"/>
        </dgm:presLayoutVars>
      </dgm:prSet>
      <dgm:spPr/>
    </dgm:pt>
    <dgm:pt modelId="{7A801903-0E55-3246-B2A6-FE5FE56EF770}" type="pres">
      <dgm:prSet presAssocID="{7B2DCF97-465E-D74C-9CE6-7CEF9DFDDCCC}" presName="composite" presStyleCnt="0"/>
      <dgm:spPr/>
    </dgm:pt>
    <dgm:pt modelId="{4930FFC0-2F8C-1647-851D-86D5696A7A6D}" type="pres">
      <dgm:prSet presAssocID="{7B2DCF97-465E-D74C-9CE6-7CEF9DFDDCCC}" presName="bentUpArrow1" presStyleLbl="alignImgPlace1" presStyleIdx="0" presStyleCnt="2"/>
      <dgm:spPr/>
    </dgm:pt>
    <dgm:pt modelId="{6D03F1B1-10E7-D843-AFD4-F669E666C0ED}" type="pres">
      <dgm:prSet presAssocID="{7B2DCF97-465E-D74C-9CE6-7CEF9DFDDCC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1F7B6-F31C-804F-A28A-9AD31DDA4641}" type="pres">
      <dgm:prSet presAssocID="{7B2DCF97-465E-D74C-9CE6-7CEF9DFDDCC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77017-7CC7-5D45-A55F-055E2FA4EC5D}" type="pres">
      <dgm:prSet presAssocID="{2334A3EF-7F8E-BC45-A2BC-15FEF6D9C5FF}" presName="sibTrans" presStyleCnt="0"/>
      <dgm:spPr/>
    </dgm:pt>
    <dgm:pt modelId="{434A783A-79B1-154C-B606-E3988AF97F4A}" type="pres">
      <dgm:prSet presAssocID="{D514DF50-0A53-FB46-8DCE-7098ABA59377}" presName="composite" presStyleCnt="0"/>
      <dgm:spPr/>
    </dgm:pt>
    <dgm:pt modelId="{4B8E1DF9-D7F8-FD47-B135-EA28ED53A2A7}" type="pres">
      <dgm:prSet presAssocID="{D514DF50-0A53-FB46-8DCE-7098ABA59377}" presName="bentUpArrow1" presStyleLbl="alignImgPlace1" presStyleIdx="1" presStyleCnt="2"/>
      <dgm:spPr/>
    </dgm:pt>
    <dgm:pt modelId="{65234A7E-B4D4-2D48-A642-14829ED57759}" type="pres">
      <dgm:prSet presAssocID="{D514DF50-0A53-FB46-8DCE-7098ABA5937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46348-6EFF-DE44-84EA-0724D51D23E3}" type="pres">
      <dgm:prSet presAssocID="{D514DF50-0A53-FB46-8DCE-7098ABA5937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E919909-9CB7-0A4B-B4B9-4EB9B76EFD32}" type="pres">
      <dgm:prSet presAssocID="{E72FC5C8-8986-634D-A35A-23EC443B68B9}" presName="sibTrans" presStyleCnt="0"/>
      <dgm:spPr/>
    </dgm:pt>
    <dgm:pt modelId="{320CF40E-07D4-FD40-9BAD-ED0016D7727E}" type="pres">
      <dgm:prSet presAssocID="{17B93137-FB16-6D4A-B963-2529A614493B}" presName="composite" presStyleCnt="0"/>
      <dgm:spPr/>
    </dgm:pt>
    <dgm:pt modelId="{3BFE88CB-D1B2-AC41-8856-02408BD2EDCB}" type="pres">
      <dgm:prSet presAssocID="{17B93137-FB16-6D4A-B963-2529A614493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ED925-D8FF-ED4D-A0EC-90C1F77F658A}" type="pres">
      <dgm:prSet presAssocID="{17B93137-FB16-6D4A-B963-2529A614493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7AA2F-91C7-6C44-B405-F692DE29AA05}" srcId="{D514DF50-0A53-FB46-8DCE-7098ABA59377}" destId="{F960BC4D-0728-1947-B130-E735B3756CCC}" srcOrd="2" destOrd="0" parTransId="{A56D2DE8-190E-E142-9407-3A15281C4363}" sibTransId="{23D5FAE0-8387-5642-A317-9145381C0DF2}"/>
    <dgm:cxn modelId="{C50A353C-2EED-884B-8B5E-0BE73E3714FF}" srcId="{7B2DCF97-465E-D74C-9CE6-7CEF9DFDDCCC}" destId="{A09B2036-C0B7-C64A-916A-3F26A5BED4C9}" srcOrd="0" destOrd="0" parTransId="{078C768A-7B93-994D-972B-A3140ED59EAB}" sibTransId="{C78FC0F2-F7FD-5A4E-B88B-2EDEEA24BE6E}"/>
    <dgm:cxn modelId="{9FCB5FF3-279A-D243-ADC5-7B48ABFDC842}" srcId="{D514DF50-0A53-FB46-8DCE-7098ABA59377}" destId="{63F2E5E6-1C4E-764F-AE91-1305CD4F629F}" srcOrd="1" destOrd="0" parTransId="{0EE2AD95-CCE0-CB48-9AD4-C37B211471CB}" sibTransId="{A0394150-16C7-404B-8396-D90F7A26F423}"/>
    <dgm:cxn modelId="{EC8F3DA7-3894-274D-8A32-F18CE6177998}" srcId="{61D14710-4F33-2540-9225-37D52E163F45}" destId="{D514DF50-0A53-FB46-8DCE-7098ABA59377}" srcOrd="1" destOrd="0" parTransId="{A90D64FC-82D1-DE4F-AE8B-5867A90D3290}" sibTransId="{E72FC5C8-8986-634D-A35A-23EC443B68B9}"/>
    <dgm:cxn modelId="{AC388AB1-3004-864E-9541-E56EDE8B0215}" type="presOf" srcId="{12384067-FACA-F34C-8AB9-D502121A5609}" destId="{EA5ED925-D8FF-ED4D-A0EC-90C1F77F658A}" srcOrd="0" destOrd="1" presId="urn:microsoft.com/office/officeart/2005/8/layout/StepDownProcess"/>
    <dgm:cxn modelId="{8DCD4F18-33F6-C748-9FB9-C0EA960BCE21}" srcId="{61D14710-4F33-2540-9225-37D52E163F45}" destId="{7B2DCF97-465E-D74C-9CE6-7CEF9DFDDCCC}" srcOrd="0" destOrd="0" parTransId="{DEE3E604-C114-074B-84D2-863617A0920C}" sibTransId="{2334A3EF-7F8E-BC45-A2BC-15FEF6D9C5FF}"/>
    <dgm:cxn modelId="{113D6A2D-6EDB-D546-815A-54010B72E3E6}" srcId="{17B93137-FB16-6D4A-B963-2529A614493B}" destId="{DF00C1D3-E4CE-EB43-B485-6DBA6F3A9625}" srcOrd="0" destOrd="0" parTransId="{37E02B75-7ECF-0B46-B899-3584CEB1F953}" sibTransId="{2DE10BF9-7D63-9340-9A8A-081EE139CDD7}"/>
    <dgm:cxn modelId="{578E8C4B-BEBE-D14D-A317-9D1F4B997F2B}" type="presOf" srcId="{DF00C1D3-E4CE-EB43-B485-6DBA6F3A9625}" destId="{EA5ED925-D8FF-ED4D-A0EC-90C1F77F658A}" srcOrd="0" destOrd="0" presId="urn:microsoft.com/office/officeart/2005/8/layout/StepDownProcess"/>
    <dgm:cxn modelId="{D6F42758-C4EF-4E4D-BBC1-CE7D41010DE6}" type="presOf" srcId="{17B93137-FB16-6D4A-B963-2529A614493B}" destId="{3BFE88CB-D1B2-AC41-8856-02408BD2EDCB}" srcOrd="0" destOrd="0" presId="urn:microsoft.com/office/officeart/2005/8/layout/StepDownProcess"/>
    <dgm:cxn modelId="{2A2063F4-8CA0-DE4F-9771-4E1A25000DFC}" type="presOf" srcId="{96EA83B8-1118-FA4A-A505-F67334BB6696}" destId="{40846348-6EFF-DE44-84EA-0724D51D23E3}" srcOrd="0" destOrd="0" presId="urn:microsoft.com/office/officeart/2005/8/layout/StepDownProcess"/>
    <dgm:cxn modelId="{7F6F528B-C15C-4441-93B0-0097F8DBD95E}" type="presOf" srcId="{63F2E5E6-1C4E-764F-AE91-1305CD4F629F}" destId="{40846348-6EFF-DE44-84EA-0724D51D23E3}" srcOrd="0" destOrd="1" presId="urn:microsoft.com/office/officeart/2005/8/layout/StepDownProcess"/>
    <dgm:cxn modelId="{70A63752-A159-8F4A-8654-B940A5FFE4CB}" type="presOf" srcId="{A09B2036-C0B7-C64A-916A-3F26A5BED4C9}" destId="{48E1F7B6-F31C-804F-A28A-9AD31DDA4641}" srcOrd="0" destOrd="0" presId="urn:microsoft.com/office/officeart/2005/8/layout/StepDownProcess"/>
    <dgm:cxn modelId="{A747572D-6714-C147-B020-CD3A0BA15D32}" type="presOf" srcId="{61D14710-4F33-2540-9225-37D52E163F45}" destId="{2B20ECCF-CDDA-064C-8F6D-803675A925E4}" srcOrd="0" destOrd="0" presId="urn:microsoft.com/office/officeart/2005/8/layout/StepDownProcess"/>
    <dgm:cxn modelId="{F412E2E6-4984-E341-A0DC-84E496F0C4E1}" srcId="{17B93137-FB16-6D4A-B963-2529A614493B}" destId="{12384067-FACA-F34C-8AB9-D502121A5609}" srcOrd="1" destOrd="0" parTransId="{B762C5C4-8B06-B64B-B338-D1F652741F73}" sibTransId="{D4628C08-9E9B-2445-A4E0-6A9D1BFDD7EC}"/>
    <dgm:cxn modelId="{EF1B3555-4A4A-D846-8DBB-3A1BCEADAF18}" type="presOf" srcId="{D514DF50-0A53-FB46-8DCE-7098ABA59377}" destId="{65234A7E-B4D4-2D48-A642-14829ED57759}" srcOrd="0" destOrd="0" presId="urn:microsoft.com/office/officeart/2005/8/layout/StepDownProcess"/>
    <dgm:cxn modelId="{6E0949AF-5196-F74E-A567-ADEE6C318278}" type="presOf" srcId="{7B2DCF97-465E-D74C-9CE6-7CEF9DFDDCCC}" destId="{6D03F1B1-10E7-D843-AFD4-F669E666C0ED}" srcOrd="0" destOrd="0" presId="urn:microsoft.com/office/officeart/2005/8/layout/StepDownProcess"/>
    <dgm:cxn modelId="{E24BC429-13D4-2D48-B163-B4FD20CDE342}" type="presOf" srcId="{F960BC4D-0728-1947-B130-E735B3756CCC}" destId="{40846348-6EFF-DE44-84EA-0724D51D23E3}" srcOrd="0" destOrd="2" presId="urn:microsoft.com/office/officeart/2005/8/layout/StepDownProcess"/>
    <dgm:cxn modelId="{66F9FFD3-EF54-F440-8520-30AB05BDD1FF}" srcId="{D514DF50-0A53-FB46-8DCE-7098ABA59377}" destId="{96EA83B8-1118-FA4A-A505-F67334BB6696}" srcOrd="0" destOrd="0" parTransId="{85D9D9B6-C0A9-9246-975D-A311F6BE2C4A}" sibTransId="{C46F37C1-1D27-264E-88CD-BA94E50EDC21}"/>
    <dgm:cxn modelId="{1D38DB76-C4F0-3841-8150-2B9010FC7BAD}" srcId="{61D14710-4F33-2540-9225-37D52E163F45}" destId="{17B93137-FB16-6D4A-B963-2529A614493B}" srcOrd="2" destOrd="0" parTransId="{F98A6A62-08F8-4D46-A41F-8CCED03F9EEB}" sibTransId="{EE5A93CE-7750-7D4B-AE64-D541EBBC618B}"/>
    <dgm:cxn modelId="{63C41EDE-FB19-3C4F-8C0F-7731D6137B35}" type="presParOf" srcId="{2B20ECCF-CDDA-064C-8F6D-803675A925E4}" destId="{7A801903-0E55-3246-B2A6-FE5FE56EF770}" srcOrd="0" destOrd="0" presId="urn:microsoft.com/office/officeart/2005/8/layout/StepDownProcess"/>
    <dgm:cxn modelId="{0818FFCC-7CD3-0641-9A75-6CCD208AD28E}" type="presParOf" srcId="{7A801903-0E55-3246-B2A6-FE5FE56EF770}" destId="{4930FFC0-2F8C-1647-851D-86D5696A7A6D}" srcOrd="0" destOrd="0" presId="urn:microsoft.com/office/officeart/2005/8/layout/StepDownProcess"/>
    <dgm:cxn modelId="{F79AF2DE-A24A-6645-95C3-27832818CAC1}" type="presParOf" srcId="{7A801903-0E55-3246-B2A6-FE5FE56EF770}" destId="{6D03F1B1-10E7-D843-AFD4-F669E666C0ED}" srcOrd="1" destOrd="0" presId="urn:microsoft.com/office/officeart/2005/8/layout/StepDownProcess"/>
    <dgm:cxn modelId="{516A2956-6675-5E43-BB50-CFABC18F3850}" type="presParOf" srcId="{7A801903-0E55-3246-B2A6-FE5FE56EF770}" destId="{48E1F7B6-F31C-804F-A28A-9AD31DDA4641}" srcOrd="2" destOrd="0" presId="urn:microsoft.com/office/officeart/2005/8/layout/StepDownProcess"/>
    <dgm:cxn modelId="{32E6637C-838C-2A4E-9CBE-5ED9E963CE1F}" type="presParOf" srcId="{2B20ECCF-CDDA-064C-8F6D-803675A925E4}" destId="{9E077017-7CC7-5D45-A55F-055E2FA4EC5D}" srcOrd="1" destOrd="0" presId="urn:microsoft.com/office/officeart/2005/8/layout/StepDownProcess"/>
    <dgm:cxn modelId="{7B4E9986-4A94-6048-B92D-0B0E89F95156}" type="presParOf" srcId="{2B20ECCF-CDDA-064C-8F6D-803675A925E4}" destId="{434A783A-79B1-154C-B606-E3988AF97F4A}" srcOrd="2" destOrd="0" presId="urn:microsoft.com/office/officeart/2005/8/layout/StepDownProcess"/>
    <dgm:cxn modelId="{36DE5669-CF56-1249-842F-5935E369D563}" type="presParOf" srcId="{434A783A-79B1-154C-B606-E3988AF97F4A}" destId="{4B8E1DF9-D7F8-FD47-B135-EA28ED53A2A7}" srcOrd="0" destOrd="0" presId="urn:microsoft.com/office/officeart/2005/8/layout/StepDownProcess"/>
    <dgm:cxn modelId="{71C5A281-A5D4-5445-B67A-6367A91FC350}" type="presParOf" srcId="{434A783A-79B1-154C-B606-E3988AF97F4A}" destId="{65234A7E-B4D4-2D48-A642-14829ED57759}" srcOrd="1" destOrd="0" presId="urn:microsoft.com/office/officeart/2005/8/layout/StepDownProcess"/>
    <dgm:cxn modelId="{AF2755D1-9AE2-574C-A067-A70D2FD54CA8}" type="presParOf" srcId="{434A783A-79B1-154C-B606-E3988AF97F4A}" destId="{40846348-6EFF-DE44-84EA-0724D51D23E3}" srcOrd="2" destOrd="0" presId="urn:microsoft.com/office/officeart/2005/8/layout/StepDownProcess"/>
    <dgm:cxn modelId="{7EFE5616-0D64-B64A-95C3-957EB821B496}" type="presParOf" srcId="{2B20ECCF-CDDA-064C-8F6D-803675A925E4}" destId="{DE919909-9CB7-0A4B-B4B9-4EB9B76EFD32}" srcOrd="3" destOrd="0" presId="urn:microsoft.com/office/officeart/2005/8/layout/StepDownProcess"/>
    <dgm:cxn modelId="{A841D411-3E96-6F4E-801F-7C4CD1CF64DB}" type="presParOf" srcId="{2B20ECCF-CDDA-064C-8F6D-803675A925E4}" destId="{320CF40E-07D4-FD40-9BAD-ED0016D7727E}" srcOrd="4" destOrd="0" presId="urn:microsoft.com/office/officeart/2005/8/layout/StepDownProcess"/>
    <dgm:cxn modelId="{C346CB17-117B-6A42-B429-6608A5937FEF}" type="presParOf" srcId="{320CF40E-07D4-FD40-9BAD-ED0016D7727E}" destId="{3BFE88CB-D1B2-AC41-8856-02408BD2EDCB}" srcOrd="0" destOrd="0" presId="urn:microsoft.com/office/officeart/2005/8/layout/StepDownProcess"/>
    <dgm:cxn modelId="{49483BD9-DCB7-BA44-852A-A110764C7C10}" type="presParOf" srcId="{320CF40E-07D4-FD40-9BAD-ED0016D7727E}" destId="{EA5ED925-D8FF-ED4D-A0EC-90C1F77F658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26155-51C5-7040-B901-D8F1A6CA1F35}">
      <dsp:nvSpPr>
        <dsp:cNvPr id="0" name=""/>
        <dsp:cNvSpPr/>
      </dsp:nvSpPr>
      <dsp:spPr>
        <a:xfrm>
          <a:off x="2943873" y="2628342"/>
          <a:ext cx="2177659" cy="21776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2784" y="2947253"/>
        <a:ext cx="1539837" cy="1539837"/>
      </dsp:txXfrm>
    </dsp:sp>
    <dsp:sp modelId="{D300986F-55B5-D64E-B33B-267661F0600A}">
      <dsp:nvSpPr>
        <dsp:cNvPr id="0" name=""/>
        <dsp:cNvSpPr/>
      </dsp:nvSpPr>
      <dsp:spPr>
        <a:xfrm rot="11700000">
          <a:off x="1003320" y="2850100"/>
          <a:ext cx="1903089" cy="62063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8124D-18DD-8D46-BCEE-E113BB723C04}">
      <dsp:nvSpPr>
        <dsp:cNvPr id="0" name=""/>
        <dsp:cNvSpPr/>
      </dsp:nvSpPr>
      <dsp:spPr>
        <a:xfrm>
          <a:off x="1354" y="2086628"/>
          <a:ext cx="2068776" cy="1655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US" sz="4100" kern="1200" dirty="0"/>
        </a:p>
      </dsp:txBody>
      <dsp:txXfrm>
        <a:off x="49828" y="2135102"/>
        <a:ext cx="1971828" cy="1558073"/>
      </dsp:txXfrm>
    </dsp:sp>
    <dsp:sp modelId="{3BA094C9-56F5-8641-BCBF-883A9FC37DD0}">
      <dsp:nvSpPr>
        <dsp:cNvPr id="0" name=""/>
        <dsp:cNvSpPr/>
      </dsp:nvSpPr>
      <dsp:spPr>
        <a:xfrm rot="14700000">
          <a:off x="2172048" y="1457263"/>
          <a:ext cx="1903089" cy="62063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AE666-749E-9A46-AC11-E2B8E431FDC6}">
      <dsp:nvSpPr>
        <dsp:cNvPr id="0" name=""/>
        <dsp:cNvSpPr/>
      </dsp:nvSpPr>
      <dsp:spPr>
        <a:xfrm>
          <a:off x="1687065" y="77676"/>
          <a:ext cx="2068776" cy="1655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US" sz="4100" kern="1200" dirty="0"/>
        </a:p>
      </dsp:txBody>
      <dsp:txXfrm>
        <a:off x="1735539" y="126150"/>
        <a:ext cx="1971828" cy="1558073"/>
      </dsp:txXfrm>
    </dsp:sp>
    <dsp:sp modelId="{A476D31A-E860-0041-89D2-7CF717B6E22A}">
      <dsp:nvSpPr>
        <dsp:cNvPr id="0" name=""/>
        <dsp:cNvSpPr/>
      </dsp:nvSpPr>
      <dsp:spPr>
        <a:xfrm rot="17700000">
          <a:off x="3990268" y="1457263"/>
          <a:ext cx="1903089" cy="62063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6FD0C-271E-3949-BAF1-5377652FE36D}">
      <dsp:nvSpPr>
        <dsp:cNvPr id="0" name=""/>
        <dsp:cNvSpPr/>
      </dsp:nvSpPr>
      <dsp:spPr>
        <a:xfrm>
          <a:off x="4309564" y="77676"/>
          <a:ext cx="2068776" cy="1655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US" sz="4100" kern="1200" dirty="0"/>
        </a:p>
      </dsp:txBody>
      <dsp:txXfrm>
        <a:off x="4358038" y="126150"/>
        <a:ext cx="1971828" cy="1558073"/>
      </dsp:txXfrm>
    </dsp:sp>
    <dsp:sp modelId="{6B2775A1-44B8-7645-AB6C-F9900AE6633C}">
      <dsp:nvSpPr>
        <dsp:cNvPr id="0" name=""/>
        <dsp:cNvSpPr/>
      </dsp:nvSpPr>
      <dsp:spPr>
        <a:xfrm rot="20700000">
          <a:off x="5158997" y="2850100"/>
          <a:ext cx="1903089" cy="620633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D94E9-77A8-AE4D-B234-1CC012AB9E86}">
      <dsp:nvSpPr>
        <dsp:cNvPr id="0" name=""/>
        <dsp:cNvSpPr/>
      </dsp:nvSpPr>
      <dsp:spPr>
        <a:xfrm>
          <a:off x="5995275" y="2086628"/>
          <a:ext cx="2068776" cy="16550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solidFill>
                <a:srgbClr val="11526E"/>
              </a:solidFill>
            </a:rPr>
            <a:t>FIM4R</a:t>
          </a:r>
          <a:r>
            <a:rPr lang="en-US" sz="4100" b="1" kern="1200" baseline="30000" dirty="0" smtClean="0">
              <a:solidFill>
                <a:srgbClr val="11526E"/>
              </a:solidFill>
            </a:rPr>
            <a:t>[1]</a:t>
          </a:r>
          <a:endParaRPr lang="en-US" sz="4100" b="1" kern="1200" baseline="30000" dirty="0">
            <a:solidFill>
              <a:srgbClr val="11526E"/>
            </a:solidFill>
          </a:endParaRPr>
        </a:p>
      </dsp:txBody>
      <dsp:txXfrm>
        <a:off x="6043749" y="2135102"/>
        <a:ext cx="1971828" cy="1558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0FFC0-2F8C-1647-851D-86D5696A7A6D}">
      <dsp:nvSpPr>
        <dsp:cNvPr id="0" name=""/>
        <dsp:cNvSpPr/>
      </dsp:nvSpPr>
      <dsp:spPr>
        <a:xfrm rot="5400000">
          <a:off x="323777" y="1387316"/>
          <a:ext cx="1220310" cy="13892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3F1B1-10E7-D843-AFD4-F669E666C0ED}">
      <dsp:nvSpPr>
        <dsp:cNvPr id="0" name=""/>
        <dsp:cNvSpPr/>
      </dsp:nvSpPr>
      <dsp:spPr>
        <a:xfrm>
          <a:off x="468" y="34577"/>
          <a:ext cx="2054284" cy="143793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Then</a:t>
          </a:r>
          <a:endParaRPr lang="en-US" sz="5700" kern="1200" dirty="0"/>
        </a:p>
      </dsp:txBody>
      <dsp:txXfrm>
        <a:off x="70675" y="104784"/>
        <a:ext cx="1913870" cy="1297518"/>
      </dsp:txXfrm>
    </dsp:sp>
    <dsp:sp modelId="{48E1F7B6-F31C-804F-A28A-9AD31DDA4641}">
      <dsp:nvSpPr>
        <dsp:cNvPr id="0" name=""/>
        <dsp:cNvSpPr/>
      </dsp:nvSpPr>
      <dsp:spPr>
        <a:xfrm>
          <a:off x="2054753" y="171716"/>
          <a:ext cx="1494090" cy="116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Proposed @ TIIME 2017</a:t>
          </a:r>
          <a:endParaRPr lang="en-US" sz="1300" kern="1200" dirty="0"/>
        </a:p>
      </dsp:txBody>
      <dsp:txXfrm>
        <a:off x="2054753" y="171716"/>
        <a:ext cx="1494090" cy="1162200"/>
      </dsp:txXfrm>
    </dsp:sp>
    <dsp:sp modelId="{4B8E1DF9-D7F8-FD47-B135-EA28ED53A2A7}">
      <dsp:nvSpPr>
        <dsp:cNvPr id="0" name=""/>
        <dsp:cNvSpPr/>
      </dsp:nvSpPr>
      <dsp:spPr>
        <a:xfrm rot="5400000">
          <a:off x="2026997" y="3002588"/>
          <a:ext cx="1220310" cy="13892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34A7E-B4D4-2D48-A642-14829ED57759}">
      <dsp:nvSpPr>
        <dsp:cNvPr id="0" name=""/>
        <dsp:cNvSpPr/>
      </dsp:nvSpPr>
      <dsp:spPr>
        <a:xfrm>
          <a:off x="1703689" y="1649850"/>
          <a:ext cx="2054284" cy="143793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Now</a:t>
          </a:r>
          <a:endParaRPr lang="en-US" sz="5700" kern="1200" dirty="0"/>
        </a:p>
      </dsp:txBody>
      <dsp:txXfrm>
        <a:off x="1773896" y="1720057"/>
        <a:ext cx="1913870" cy="1297518"/>
      </dsp:txXfrm>
    </dsp:sp>
    <dsp:sp modelId="{40846348-6EFF-DE44-84EA-0724D51D23E3}">
      <dsp:nvSpPr>
        <dsp:cNvPr id="0" name=""/>
        <dsp:cNvSpPr/>
      </dsp:nvSpPr>
      <dsp:spPr>
        <a:xfrm>
          <a:off x="3757973" y="1786989"/>
          <a:ext cx="1494090" cy="116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Draft started by REFEDS Sirtfi WG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Discussed at </a:t>
          </a:r>
          <a:r>
            <a:rPr lang="en-US" sz="1300" kern="1200" dirty="0" err="1" smtClean="0"/>
            <a:t>TechEx</a:t>
          </a:r>
          <a:r>
            <a:rPr lang="en-US" sz="1300" kern="1200" dirty="0" smtClean="0"/>
            <a:t> 2017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FIM4R</a:t>
          </a:r>
          <a:endParaRPr lang="en-US" sz="1300" kern="1200" dirty="0"/>
        </a:p>
      </dsp:txBody>
      <dsp:txXfrm>
        <a:off x="3757973" y="1786989"/>
        <a:ext cx="1494090" cy="1162200"/>
      </dsp:txXfrm>
    </dsp:sp>
    <dsp:sp modelId="{3BFE88CB-D1B2-AC41-8856-02408BD2EDCB}">
      <dsp:nvSpPr>
        <dsp:cNvPr id="0" name=""/>
        <dsp:cNvSpPr/>
      </dsp:nvSpPr>
      <dsp:spPr>
        <a:xfrm>
          <a:off x="3406909" y="3265123"/>
          <a:ext cx="2054284" cy="143793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Next</a:t>
          </a:r>
          <a:endParaRPr lang="en-US" sz="5700" kern="1200" dirty="0"/>
        </a:p>
      </dsp:txBody>
      <dsp:txXfrm>
        <a:off x="3477116" y="3335330"/>
        <a:ext cx="1913870" cy="1297518"/>
      </dsp:txXfrm>
    </dsp:sp>
    <dsp:sp modelId="{EA5ED925-D8FF-ED4D-A0EC-90C1F77F658A}">
      <dsp:nvSpPr>
        <dsp:cNvPr id="0" name=""/>
        <dsp:cNvSpPr/>
      </dsp:nvSpPr>
      <dsp:spPr>
        <a:xfrm>
          <a:off x="5461194" y="3402262"/>
          <a:ext cx="1494090" cy="116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Possibly taken onto work plans of GN4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May be of interest to  the R&amp;E Community in other settings</a:t>
          </a:r>
          <a:endParaRPr lang="en-US" sz="1200" kern="1200" dirty="0"/>
        </a:p>
      </dsp:txBody>
      <dsp:txXfrm>
        <a:off x="5461194" y="3402262"/>
        <a:ext cx="1494090" cy="116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13.11.17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arc-project.eu/wp-content/uploads/2017/02/DNA3.2-Security-Incident-Response-Procedure-v1.0.pdf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s://cdsweb.cern.ch/record/1442597" TargetMode="External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feds.org/sirtf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Hannah Short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 Project Meeting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Authentication and Authorisation for Research and Collaboration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Operational Security Update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21 </a:t>
            </a:r>
            <a:r>
              <a:rPr lang="mr-IN" dirty="0" smtClean="0"/>
              <a:t>–</a:t>
            </a:r>
            <a:r>
              <a:rPr lang="en-GB" dirty="0" smtClean="0"/>
              <a:t> 23 November 2017, Amsterdam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Task Leader TNA3.1 Operational Security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CERN Computer Security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1" y="4647387"/>
            <a:ext cx="802922" cy="7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093436" cy="4737633"/>
          </a:xfrm>
        </p:spPr>
        <p:txBody>
          <a:bodyPr/>
          <a:lstStyle/>
          <a:p>
            <a:r>
              <a:rPr lang="en-US" b="1" dirty="0" smtClean="0"/>
              <a:t>What have we done in AARC1?</a:t>
            </a:r>
          </a:p>
          <a:p>
            <a:pPr lvl="1"/>
            <a:r>
              <a:rPr lang="en-US" dirty="0" smtClean="0"/>
              <a:t>Published Sirtfi (Security Incident Response Trust Framework for Federated Identity)</a:t>
            </a:r>
          </a:p>
          <a:p>
            <a:pPr lvl="1"/>
            <a:r>
              <a:rPr lang="en-US" dirty="0" smtClean="0"/>
              <a:t>Helped Sirtfi adoption (partnered with NA2)</a:t>
            </a:r>
          </a:p>
          <a:p>
            <a:pPr lvl="1"/>
            <a:r>
              <a:rPr lang="en-US" dirty="0" smtClean="0"/>
              <a:t>Proposed a framework for coordinated security incident response: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://aarc-project.eu/wp-content/uploads/2017/02/DNA3.2-Security-Incident-Response-Procedure-v1.0.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b="1" dirty="0" smtClean="0"/>
              <a:t>What are we doing in AARC2?</a:t>
            </a:r>
          </a:p>
          <a:p>
            <a:pPr lvl="1"/>
            <a:r>
              <a:rPr lang="en-US" dirty="0" smtClean="0"/>
              <a:t>Putting Sirtfi and community incident response into practice</a:t>
            </a:r>
          </a:p>
          <a:p>
            <a:pPr lvl="2"/>
            <a:r>
              <a:rPr lang="en-US" dirty="0" smtClean="0"/>
              <a:t>Testing event signaling mechanisms</a:t>
            </a:r>
          </a:p>
          <a:p>
            <a:pPr lvl="2"/>
            <a:r>
              <a:rPr lang="en-US" dirty="0" smtClean="0"/>
              <a:t>Considering alternative Sirtfi adoption options </a:t>
            </a:r>
          </a:p>
          <a:p>
            <a:pPr lvl="1"/>
            <a:r>
              <a:rPr lang="en-US" dirty="0" err="1" smtClean="0"/>
              <a:t>Analysing</a:t>
            </a:r>
            <a:r>
              <a:rPr lang="en-US" dirty="0" smtClean="0"/>
              <a:t> security coverage of the R&amp;E community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076" y="1489592"/>
            <a:ext cx="5028033" cy="2405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758" y="4139496"/>
            <a:ext cx="2319874" cy="18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TNA3.1 Partners &amp; Input</a:t>
            </a:r>
            <a:endParaRPr lang="en-US" dirty="0">
              <a:solidFill>
                <a:srgbClr val="F6791C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013745"/>
              </p:ext>
            </p:extLst>
          </p:nvPr>
        </p:nvGraphicFramePr>
        <p:xfrm>
          <a:off x="1892619" y="1332107"/>
          <a:ext cx="8065407" cy="488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4645" y="4439332"/>
            <a:ext cx="1504677" cy="1268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315" y="1929126"/>
            <a:ext cx="1766277" cy="6245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3513" y="1786757"/>
            <a:ext cx="1734527" cy="753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1110" y="6488670"/>
            <a:ext cx="4516345" cy="38471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/>
              <a:t>[1] </a:t>
            </a:r>
            <a:r>
              <a:rPr lang="en-US" dirty="0">
                <a:hlinkClick r:id="rId11"/>
              </a:rPr>
              <a:t>https://cdsweb.cern.ch/record/</a:t>
            </a:r>
            <a:r>
              <a:rPr lang="en-US" dirty="0" smtClean="0">
                <a:hlinkClick r:id="rId11"/>
              </a:rPr>
              <a:t>1442597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2276" y="3555016"/>
            <a:ext cx="1627707" cy="13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93611"/>
              </p:ext>
            </p:extLst>
          </p:nvPr>
        </p:nvGraphicFramePr>
        <p:xfrm>
          <a:off x="444500" y="1439863"/>
          <a:ext cx="10909300" cy="2595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780389"/>
                <a:gridCol w="4128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Task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Due Month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 (Body)"/>
                          <a:ea typeface="+mn-ea"/>
                          <a:cs typeface="Calibri (Body)"/>
                        </a:rPr>
                        <a:t>MNA3.3 </a:t>
                      </a:r>
                      <a:r>
                        <a:rPr lang="mr-IN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 (Body)"/>
                          <a:ea typeface="+mn-ea"/>
                          <a:cs typeface="Calibri (Body)"/>
                        </a:rPr>
                        <a:t>–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 (Body)"/>
                          <a:ea typeface="+mn-ea"/>
                          <a:cs typeface="Calibri (Body)"/>
                        </a:rPr>
                        <a:t> Incident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 (Body)"/>
                          <a:ea typeface="+mn-ea"/>
                          <a:cs typeface="Calibri (Body)"/>
                        </a:rPr>
                        <a:t> Response T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 (Body)"/>
                          <a:ea typeface="+mn-ea"/>
                          <a:cs typeface="Calibri (Body)"/>
                        </a:rPr>
                        <a:t>est Model for Organizations </a:t>
                      </a:r>
                      <a:endParaRPr lang="en-US" sz="1400" b="1" dirty="0" smtClean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9 (1 Feb 2018)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Skeleton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~ December 2018/January 2017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Calibri (Body)"/>
                          <a:cs typeface="Calibri (Body)"/>
                        </a:rPr>
                        <a:t>DNA3.2 - Report on Security Incident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22 (1 Jan</a:t>
                      </a:r>
                      <a:r>
                        <a:rPr lang="en-US" sz="1400" baseline="0" dirty="0" smtClean="0">
                          <a:latin typeface="Calibri (Body)"/>
                          <a:cs typeface="Calibri (Body)"/>
                        </a:rPr>
                        <a:t> 2019</a:t>
                      </a:r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)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trike="sngStrike" baseline="0" dirty="0" smtClean="0">
                          <a:latin typeface="Calibri (Body)"/>
                          <a:cs typeface="Calibri (Body)"/>
                        </a:rPr>
                        <a:t>SP Endorsements of Sirtfi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Done (see </a:t>
                      </a:r>
                      <a:r>
                        <a:rPr lang="en-US" sz="1400" dirty="0" smtClean="0">
                          <a:latin typeface="Calibri (Body)"/>
                          <a:cs typeface="Calibri (Body)"/>
                          <a:hlinkClick r:id="rId2"/>
                        </a:rPr>
                        <a:t>https://refeds.org/sirtfi</a:t>
                      </a:r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)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 (Body)"/>
                          <a:cs typeface="Calibri (Body)"/>
                        </a:rPr>
                        <a:t>Sirtfi Registry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~ </a:t>
                      </a:r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December 2017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 (Body)"/>
                          <a:cs typeface="Calibri (Body)"/>
                        </a:rPr>
                        <a:t>Trust Group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~ February/</a:t>
                      </a:r>
                      <a:r>
                        <a:rPr lang="en-US" sz="1400" dirty="0" smtClean="0">
                          <a:latin typeface="Calibri (Body)"/>
                          <a:cs typeface="Calibri (Body)"/>
                        </a:rPr>
                        <a:t>March 2018</a:t>
                      </a:r>
                      <a:endParaRPr lang="en-US" sz="1400" dirty="0">
                        <a:latin typeface="Calibri (Body)"/>
                        <a:cs typeface="Calibri (Body)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AARC2 TNA3.1 Milestones &amp; 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1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903056"/>
              </p:ext>
            </p:extLst>
          </p:nvPr>
        </p:nvGraphicFramePr>
        <p:xfrm>
          <a:off x="444502" y="1439333"/>
          <a:ext cx="6955754" cy="473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Efforts </a:t>
            </a:r>
            <a:r>
              <a:rPr lang="mr-IN" dirty="0" smtClean="0"/>
              <a:t>–</a:t>
            </a:r>
            <a:r>
              <a:rPr lang="en-US" dirty="0" smtClean="0"/>
              <a:t> Sirtfi Registry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04076" y="1439333"/>
            <a:ext cx="3527665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Federations have been found to be not flexible enough to support Research Communities’ needs for Trust Frameworks</a:t>
            </a:r>
          </a:p>
          <a:p>
            <a:r>
              <a:rPr lang="en-US" dirty="0" smtClean="0"/>
              <a:t>Becoming more accepted to have additional sources of authoritative information</a:t>
            </a:r>
          </a:p>
          <a:p>
            <a:r>
              <a:rPr lang="en-US" dirty="0" smtClean="0"/>
              <a:t>“How” and “Where” remain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3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2895020" cy="4737633"/>
          </a:xfrm>
        </p:spPr>
        <p:txBody>
          <a:bodyPr/>
          <a:lstStyle/>
          <a:p>
            <a:r>
              <a:rPr lang="en-US" dirty="0" smtClean="0"/>
              <a:t>Multiple groups exist</a:t>
            </a:r>
          </a:p>
          <a:p>
            <a:pPr lvl="1"/>
            <a:r>
              <a:rPr lang="en-US" dirty="0" smtClean="0"/>
              <a:t>Infrastructures</a:t>
            </a:r>
          </a:p>
          <a:p>
            <a:pPr lvl="1"/>
            <a:r>
              <a:rPr lang="en-US" dirty="0" smtClean="0"/>
              <a:t>National bodies</a:t>
            </a:r>
          </a:p>
          <a:p>
            <a:pPr lvl="1"/>
            <a:r>
              <a:rPr lang="en-US" dirty="0" smtClean="0"/>
              <a:t>Independent Operational Trust Groups</a:t>
            </a:r>
          </a:p>
          <a:p>
            <a:r>
              <a:rPr lang="en-US" dirty="0" smtClean="0"/>
              <a:t>Groups (may) provide</a:t>
            </a:r>
          </a:p>
          <a:p>
            <a:pPr lvl="1"/>
            <a:r>
              <a:rPr lang="en-US" dirty="0" smtClean="0"/>
              <a:t>Threat Intelligence</a:t>
            </a:r>
          </a:p>
          <a:p>
            <a:pPr lvl="1"/>
            <a:r>
              <a:rPr lang="en-US" dirty="0" smtClean="0"/>
              <a:t>Incident Response Communication and Assistance</a:t>
            </a:r>
          </a:p>
          <a:p>
            <a:r>
              <a:rPr lang="en-US" dirty="0" smtClean="0"/>
              <a:t>Analysis needed to identify where the R&amp;E community needs links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Efforts </a:t>
            </a:r>
            <a:r>
              <a:rPr lang="mr-IN" dirty="0" smtClean="0"/>
              <a:t>–</a:t>
            </a:r>
            <a:r>
              <a:rPr lang="en-US" dirty="0" smtClean="0"/>
              <a:t> Trust Group Coverage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67" y="1961338"/>
            <a:ext cx="8591733" cy="43381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29978" y="2340939"/>
            <a:ext cx="1348044" cy="589163"/>
          </a:xfrm>
          <a:prstGeom prst="roundRect">
            <a:avLst/>
          </a:prstGeom>
          <a:solidFill>
            <a:srgbClr val="003F5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/>
              <a:t>EGI CSIRT</a:t>
            </a:r>
            <a:endParaRPr lang="en-US" sz="2100" dirty="0"/>
          </a:p>
        </p:txBody>
      </p:sp>
      <p:sp>
        <p:nvSpPr>
          <p:cNvPr id="7" name="Rounded Rectangle 6"/>
          <p:cNvSpPr/>
          <p:nvPr/>
        </p:nvSpPr>
        <p:spPr>
          <a:xfrm>
            <a:off x="4538087" y="3187944"/>
            <a:ext cx="1348044" cy="589163"/>
          </a:xfrm>
          <a:prstGeom prst="roundRect">
            <a:avLst/>
          </a:prstGeom>
          <a:solidFill>
            <a:srgbClr val="003F5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/>
              <a:t>REN-ISAC</a:t>
            </a:r>
            <a:endParaRPr lang="en-US" sz="2100" dirty="0"/>
          </a:p>
        </p:txBody>
      </p:sp>
      <p:sp>
        <p:nvSpPr>
          <p:cNvPr id="8" name="Rounded Rectangle 7"/>
          <p:cNvSpPr/>
          <p:nvPr/>
        </p:nvSpPr>
        <p:spPr>
          <a:xfrm>
            <a:off x="5032800" y="1513294"/>
            <a:ext cx="5283657" cy="415335"/>
          </a:xfrm>
          <a:prstGeom prst="roundRect">
            <a:avLst/>
          </a:prstGeom>
          <a:solidFill>
            <a:srgbClr val="003F5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/>
              <a:t>Ops Trust</a:t>
            </a:r>
            <a:endParaRPr lang="en-US" sz="2100" dirty="0"/>
          </a:p>
        </p:txBody>
      </p:sp>
      <p:sp>
        <p:nvSpPr>
          <p:cNvPr id="9" name="Rounded Rectangle 8"/>
          <p:cNvSpPr/>
          <p:nvPr/>
        </p:nvSpPr>
        <p:spPr>
          <a:xfrm>
            <a:off x="3600268" y="2301422"/>
            <a:ext cx="1348044" cy="589163"/>
          </a:xfrm>
          <a:prstGeom prst="roundRect">
            <a:avLst/>
          </a:prstGeom>
          <a:solidFill>
            <a:srgbClr val="003F5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/>
              <a:t>XSEDE </a:t>
            </a:r>
            <a:endParaRPr lang="en-US" sz="2100" dirty="0"/>
          </a:p>
        </p:txBody>
      </p:sp>
      <p:sp>
        <p:nvSpPr>
          <p:cNvPr id="10" name="Rounded Rectangle 9"/>
          <p:cNvSpPr/>
          <p:nvPr/>
        </p:nvSpPr>
        <p:spPr>
          <a:xfrm>
            <a:off x="8349230" y="3180539"/>
            <a:ext cx="1348044" cy="589163"/>
          </a:xfrm>
          <a:prstGeom prst="roundRect">
            <a:avLst/>
          </a:prstGeom>
          <a:solidFill>
            <a:srgbClr val="003F5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/>
              <a:t>PRACE</a:t>
            </a:r>
            <a:endParaRPr lang="en-US" sz="2100" dirty="0"/>
          </a:p>
        </p:txBody>
      </p:sp>
      <p:sp>
        <p:nvSpPr>
          <p:cNvPr id="12" name="Rounded Rectangle 11"/>
          <p:cNvSpPr/>
          <p:nvPr/>
        </p:nvSpPr>
        <p:spPr>
          <a:xfrm>
            <a:off x="4583821" y="4453043"/>
            <a:ext cx="1348044" cy="589163"/>
          </a:xfrm>
          <a:prstGeom prst="roundRect">
            <a:avLst/>
          </a:prstGeom>
          <a:solidFill>
            <a:srgbClr val="003F5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/>
              <a:t>OSG</a:t>
            </a:r>
            <a:endParaRPr lang="en-US" sz="2100" dirty="0"/>
          </a:p>
        </p:txBody>
      </p:sp>
      <p:sp>
        <p:nvSpPr>
          <p:cNvPr id="13" name="Rounded Rectangle 12"/>
          <p:cNvSpPr/>
          <p:nvPr/>
        </p:nvSpPr>
        <p:spPr>
          <a:xfrm>
            <a:off x="6655956" y="3180539"/>
            <a:ext cx="1348044" cy="589163"/>
          </a:xfrm>
          <a:prstGeom prst="roundRect">
            <a:avLst/>
          </a:prstGeom>
          <a:solidFill>
            <a:srgbClr val="003F5E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dirty="0"/>
              <a:t>TF-CSIRT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2114" y="6052445"/>
            <a:ext cx="461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DISCLAIMER: This is not a definitive picture!!!!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213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5779866" cy="4737633"/>
          </a:xfrm>
        </p:spPr>
        <p:txBody>
          <a:bodyPr/>
          <a:lstStyle/>
          <a:p>
            <a:r>
              <a:rPr lang="en-US" dirty="0" smtClean="0"/>
              <a:t>AARC Proposal was for a nested approach to incident response</a:t>
            </a:r>
          </a:p>
          <a:p>
            <a:pPr lvl="1"/>
            <a:r>
              <a:rPr lang="en-US" dirty="0" smtClean="0"/>
              <a:t>Use Federations as trust bridges between unknown entities</a:t>
            </a:r>
          </a:p>
          <a:p>
            <a:r>
              <a:rPr lang="en-US" dirty="0" smtClean="0"/>
              <a:t>How should we test the incident response flow?</a:t>
            </a:r>
          </a:p>
          <a:p>
            <a:r>
              <a:rPr lang="en-US" dirty="0" smtClean="0"/>
              <a:t>Can we automate it somehow?</a:t>
            </a:r>
          </a:p>
          <a:p>
            <a:r>
              <a:rPr lang="en-US" dirty="0" smtClean="0"/>
              <a:t>Which parties are essential?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Efforts </a:t>
            </a:r>
            <a:r>
              <a:rPr lang="mr-IN" dirty="0" smtClean="0"/>
              <a:t>–</a:t>
            </a:r>
            <a:r>
              <a:rPr lang="en-US" dirty="0"/>
              <a:t> Incident Response Test Model for Organizations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33" y="2493107"/>
            <a:ext cx="5572489" cy="29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6751933" cy="47376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Looking for volunteers</a:t>
            </a:r>
          </a:p>
          <a:p>
            <a:pPr lvl="1"/>
            <a:r>
              <a:rPr lang="en-US" sz="2800" dirty="0" err="1" smtClean="0"/>
              <a:t>IdPs</a:t>
            </a:r>
            <a:endParaRPr lang="en-US" sz="2800" dirty="0" smtClean="0"/>
          </a:p>
          <a:p>
            <a:pPr lvl="1"/>
            <a:r>
              <a:rPr lang="en-US" sz="2800" dirty="0" smtClean="0"/>
              <a:t>Fed Ops</a:t>
            </a:r>
          </a:p>
          <a:p>
            <a:pPr lvl="1"/>
            <a:r>
              <a:rPr lang="en-US" sz="2800" dirty="0" smtClean="0"/>
              <a:t>eduGAIN support platform</a:t>
            </a:r>
          </a:p>
          <a:p>
            <a:r>
              <a:rPr lang="en-US" sz="3200" dirty="0" smtClean="0"/>
              <a:t>What?</a:t>
            </a:r>
          </a:p>
          <a:p>
            <a:pPr lvl="1"/>
            <a:r>
              <a:rPr lang="en-US" sz="2800" dirty="0" smtClean="0"/>
              <a:t>Participate in tests </a:t>
            </a:r>
          </a:p>
          <a:p>
            <a:pPr lvl="2"/>
            <a:r>
              <a:rPr lang="en-US" sz="2800" dirty="0" smtClean="0"/>
              <a:t>Email based</a:t>
            </a:r>
          </a:p>
          <a:p>
            <a:pPr lvl="2"/>
            <a:r>
              <a:rPr lang="en-US" sz="2800" dirty="0" smtClean="0"/>
              <a:t>Possibly other channels</a:t>
            </a:r>
          </a:p>
          <a:p>
            <a:r>
              <a:rPr lang="en-US" sz="3200" dirty="0" smtClean="0"/>
              <a:t>When?</a:t>
            </a:r>
          </a:p>
          <a:p>
            <a:pPr lvl="1"/>
            <a:r>
              <a:rPr lang="en-US" sz="2800" dirty="0" smtClean="0"/>
              <a:t>December/January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Efforts </a:t>
            </a:r>
            <a:r>
              <a:rPr lang="mr-IN" dirty="0"/>
              <a:t>–</a:t>
            </a:r>
            <a:r>
              <a:rPr lang="en-US" dirty="0"/>
              <a:t> Incident Response Test Model for Organizations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7641"/>
          <a:stretch/>
        </p:blipFill>
        <p:spPr>
          <a:xfrm>
            <a:off x="7137400" y="1199618"/>
            <a:ext cx="5054600" cy="416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2955" y="5252768"/>
            <a:ext cx="3414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13F5E"/>
                </a:solidFill>
              </a:rPr>
              <a:t>NA3 WANTS </a:t>
            </a:r>
            <a:r>
              <a:rPr lang="en-US" sz="4000" b="1" dirty="0" smtClean="0">
                <a:solidFill>
                  <a:srgbClr val="F57B20"/>
                </a:solidFill>
              </a:rPr>
              <a:t>YOU</a:t>
            </a:r>
            <a:r>
              <a:rPr lang="en-US" sz="2400" b="1" dirty="0" smtClean="0">
                <a:solidFill>
                  <a:srgbClr val="013F5E"/>
                </a:solidFill>
              </a:rPr>
              <a:t/>
            </a:r>
            <a:br>
              <a:rPr lang="en-US" sz="2400" b="1" dirty="0" smtClean="0">
                <a:solidFill>
                  <a:srgbClr val="013F5E"/>
                </a:solidFill>
              </a:rPr>
            </a:br>
            <a:r>
              <a:rPr lang="en-US" sz="2400" b="1" dirty="0" smtClean="0">
                <a:solidFill>
                  <a:srgbClr val="013F5E"/>
                </a:solidFill>
              </a:rPr>
              <a:t>FOR INCIDENT RESPONSE</a:t>
            </a:r>
            <a:endParaRPr lang="en-US" sz="2400" b="1" dirty="0">
              <a:solidFill>
                <a:srgbClr val="01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6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err="1"/>
              <a:t>h</a:t>
            </a:r>
            <a:r>
              <a:rPr lang="en-GB" dirty="0" err="1" smtClean="0"/>
              <a:t>annah.short@cern.ch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3914</TotalTime>
  <Words>401</Words>
  <Application>Microsoft Macintosh PowerPoint</Application>
  <PresentationFormat>Custom</PresentationFormat>
  <Paragraphs>97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GEANT Association</vt:lpstr>
      <vt:lpstr>PowerPoint Presentation</vt:lpstr>
      <vt:lpstr>Background</vt:lpstr>
      <vt:lpstr>TNA3.1 Partners &amp; Input</vt:lpstr>
      <vt:lpstr>AARC2 TNA3.1 Milestones &amp; Deliverables</vt:lpstr>
      <vt:lpstr>Ongoing Efforts – Sirtfi Registry</vt:lpstr>
      <vt:lpstr>Ongoing Efforts – Trust Group Coverage</vt:lpstr>
      <vt:lpstr>Ongoing Efforts – Incident Response Test Model for Organizations </vt:lpstr>
      <vt:lpstr>Ongoing Efforts – Incident Response Test Model for Organizations 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Hannah Short</cp:lastModifiedBy>
  <cp:revision>74</cp:revision>
  <cp:lastPrinted>2015-05-01T10:30:08Z</cp:lastPrinted>
  <dcterms:created xsi:type="dcterms:W3CDTF">2015-04-29T14:13:57Z</dcterms:created>
  <dcterms:modified xsi:type="dcterms:W3CDTF">2017-11-14T11:05:36Z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